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4">
  <p:sldMasterIdLst>
    <p:sldMasterId id="2147483768" r:id="rId1"/>
  </p:sldMasterIdLst>
  <p:notesMasterIdLst>
    <p:notesMasterId r:id="rId11"/>
  </p:notesMasterIdLst>
  <p:sldIdLst>
    <p:sldId id="256" r:id="rId2"/>
    <p:sldId id="266" r:id="rId3"/>
    <p:sldId id="258" r:id="rId4"/>
    <p:sldId id="259" r:id="rId5"/>
    <p:sldId id="262" r:id="rId6"/>
    <p:sldId id="263" r:id="rId7"/>
    <p:sldId id="264" r:id="rId8"/>
    <p:sldId id="260" r:id="rId9"/>
    <p:sldId id="267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kiosk/>
    <p:sldRg st="1" end="9"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4" autoAdjust="0"/>
    <p:restoredTop sz="77465" autoAdjust="0"/>
  </p:normalViewPr>
  <p:slideViewPr>
    <p:cSldViewPr>
      <p:cViewPr varScale="1">
        <p:scale>
          <a:sx n="57" d="100"/>
          <a:sy n="57" d="100"/>
        </p:scale>
        <p:origin x="-1746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46" y="24397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3C59F3-E77C-4DA5-8E7E-F194D54C1610}" type="datetimeFigureOut">
              <a:rPr lang="en-US" smtClean="0"/>
              <a:pPr/>
              <a:t>5/1/2010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1C2E6A-8B1C-4057-BD53-06D6F6E604CE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1C2E6A-8B1C-4057-BD53-06D6F6E604CE}" type="slidenum">
              <a:rPr lang="en-GB" smtClean="0"/>
              <a:pPr/>
              <a:t>1</a:t>
            </a:fld>
            <a:endParaRPr lang="en-GB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1C2E6A-8B1C-4057-BD53-06D6F6E604CE}" type="slidenum">
              <a:rPr lang="en-GB" smtClean="0"/>
              <a:pPr/>
              <a:t>2</a:t>
            </a:fld>
            <a:endParaRPr lang="en-GB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1C2E6A-8B1C-4057-BD53-06D6F6E604CE}" type="slidenum">
              <a:rPr lang="en-GB" smtClean="0"/>
              <a:pPr/>
              <a:t>3</a:t>
            </a:fld>
            <a:endParaRPr lang="en-GB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1C2E6A-8B1C-4057-BD53-06D6F6E604CE}" type="slidenum">
              <a:rPr lang="en-GB" smtClean="0"/>
              <a:pPr/>
              <a:t>4</a:t>
            </a:fld>
            <a:endParaRPr lang="en-GB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1C2E6A-8B1C-4057-BD53-06D6F6E604CE}" type="slidenum">
              <a:rPr lang="en-GB" smtClean="0"/>
              <a:pPr/>
              <a:t>5</a:t>
            </a:fld>
            <a:endParaRPr lang="en-GB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1C2E6A-8B1C-4057-BD53-06D6F6E604CE}" type="slidenum">
              <a:rPr lang="en-GB" smtClean="0"/>
              <a:pPr/>
              <a:t>6</a:t>
            </a:fld>
            <a:endParaRPr lang="en-GB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1C2E6A-8B1C-4057-BD53-06D6F6E604CE}" type="slidenum">
              <a:rPr lang="en-GB" smtClean="0"/>
              <a:pPr/>
              <a:t>7</a:t>
            </a:fld>
            <a:endParaRPr lang="en-GB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1C2E6A-8B1C-4057-BD53-06D6F6E604CE}" type="slidenum">
              <a:rPr lang="en-GB" smtClean="0"/>
              <a:pPr/>
              <a:t>8</a:t>
            </a:fld>
            <a:endParaRPr lang="en-GB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1C2E6A-8B1C-4057-BD53-06D6F6E604CE}" type="slidenum">
              <a:rPr lang="en-GB" smtClean="0"/>
              <a:pPr/>
              <a:t>9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A24AA-CE08-44B5-8534-AE84590C3130}" type="datetimeFigureOut">
              <a:rPr lang="en-US" smtClean="0"/>
              <a:pPr/>
              <a:t>5/1/2010</a:t>
            </a:fld>
            <a:endParaRPr lang="en-GB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C920C-2BE8-4325-A80A-E4FD5621A60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advTm="1000">
    <p:circle/>
    <p:sndAc>
      <p:stSnd>
        <p:snd r:embed="rId1" name="suction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A24AA-CE08-44B5-8534-AE84590C3130}" type="datetimeFigureOut">
              <a:rPr lang="en-US" smtClean="0"/>
              <a:pPr/>
              <a:t>5/1/2010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C920C-2BE8-4325-A80A-E4FD5621A60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p:transition advTm="1000">
    <p:circle/>
    <p:sndAc>
      <p:stSnd>
        <p:snd r:embed="rId1" name="suction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A24AA-CE08-44B5-8534-AE84590C3130}" type="datetimeFigureOut">
              <a:rPr lang="en-US" smtClean="0"/>
              <a:pPr/>
              <a:t>5/1/2010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C920C-2BE8-4325-A80A-E4FD5621A60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p:transition advTm="1000">
    <p:circle/>
    <p:sndAc>
      <p:stSnd>
        <p:snd r:embed="rId1" name="suction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A24AA-CE08-44B5-8534-AE84590C3130}" type="datetimeFigureOut">
              <a:rPr lang="en-US" smtClean="0"/>
              <a:pPr/>
              <a:t>5/1/2010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C920C-2BE8-4325-A80A-E4FD5621A60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p:transition advTm="1000">
    <p:circle/>
    <p:sndAc>
      <p:stSnd>
        <p:snd r:embed="rId1" name="suction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A24AA-CE08-44B5-8534-AE84590C3130}" type="datetimeFigureOut">
              <a:rPr lang="en-US" smtClean="0"/>
              <a:pPr/>
              <a:t>5/1/2010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C920C-2BE8-4325-A80A-E4FD5621A60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advTm="1000">
    <p:circle/>
    <p:sndAc>
      <p:stSnd>
        <p:snd r:embed="rId1" name="suction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A24AA-CE08-44B5-8534-AE84590C3130}" type="datetimeFigureOut">
              <a:rPr lang="en-US" smtClean="0"/>
              <a:pPr/>
              <a:t>5/1/2010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C920C-2BE8-4325-A80A-E4FD5621A60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p:transition advTm="1000">
    <p:circle/>
    <p:sndAc>
      <p:stSnd>
        <p:snd r:embed="rId1" name="suction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A24AA-CE08-44B5-8534-AE84590C3130}" type="datetimeFigureOut">
              <a:rPr lang="en-US" smtClean="0"/>
              <a:pPr/>
              <a:t>5/1/2010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C920C-2BE8-4325-A80A-E4FD5621A60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p:transition advTm="1000">
    <p:circle/>
    <p:sndAc>
      <p:stSnd>
        <p:snd r:embed="rId1" name="suction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A24AA-CE08-44B5-8534-AE84590C3130}" type="datetimeFigureOut">
              <a:rPr lang="en-US" smtClean="0"/>
              <a:pPr/>
              <a:t>5/1/2010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C920C-2BE8-4325-A80A-E4FD5621A60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p:transition advTm="1000">
    <p:circle/>
    <p:sndAc>
      <p:stSnd>
        <p:snd r:embed="rId1" name="suction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A24AA-CE08-44B5-8534-AE84590C3130}" type="datetimeFigureOut">
              <a:rPr lang="en-US" smtClean="0"/>
              <a:pPr/>
              <a:t>5/1/2010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C920C-2BE8-4325-A80A-E4FD5621A60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p:transition advTm="1000">
    <p:circle/>
    <p:sndAc>
      <p:stSnd>
        <p:snd r:embed="rId1" name="suction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A24AA-CE08-44B5-8534-AE84590C3130}" type="datetimeFigureOut">
              <a:rPr lang="en-US" smtClean="0"/>
              <a:pPr/>
              <a:t>5/1/2010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C920C-2BE8-4325-A80A-E4FD5621A60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p:transition advTm="1000">
    <p:circle/>
    <p:sndAc>
      <p:stSnd>
        <p:snd r:embed="rId1" name="suction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A24AA-CE08-44B5-8534-AE84590C3130}" type="datetimeFigureOut">
              <a:rPr lang="en-US" smtClean="0"/>
              <a:pPr/>
              <a:t>5/1/2010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252C920C-2BE8-4325-A80A-E4FD5621A601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advTm="1000">
    <p:circle/>
    <p:sndAc>
      <p:stSnd>
        <p:snd r:embed="rId1" name="suction.wav"/>
      </p:stSnd>
    </p:sndAc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audio" Target="../media/audio1.wav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31A24AA-CE08-44B5-8534-AE84590C3130}" type="datetimeFigureOut">
              <a:rPr lang="en-US" smtClean="0"/>
              <a:pPr/>
              <a:t>5/1/2010</a:t>
            </a:fld>
            <a:endParaRPr lang="en-GB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52C920C-2BE8-4325-A80A-E4FD5621A601}" type="slidenum">
              <a:rPr lang="en-GB" smtClean="0"/>
              <a:pPr/>
              <a:t>‹#›</a:t>
            </a:fld>
            <a:endParaRPr lang="en-GB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ransition advTm="1000">
    <p:circle/>
    <p:sndAc>
      <p:stSnd>
        <p:snd r:embed="rId13" name="suction.wav"/>
      </p:stSnd>
    </p:sndAc>
  </p:transition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en.wikipedia.org/wiki/Timeline_of_Nigerian_history" TargetMode="External"/><Relationship Id="rId4" Type="http://schemas.openxmlformats.org/officeDocument/2006/relationships/hyperlink" Target="http://en.wikipedia.org/wiki/Governor_of_Katsina_State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3843350"/>
          </a:xfrm>
        </p:spPr>
        <p:txBody>
          <a:bodyPr>
            <a:normAutofit fontScale="90000"/>
          </a:bodyPr>
          <a:lstStyle/>
          <a:p>
            <a:r>
              <a:rPr lang="en-GB" b="1" u="sng" dirty="0" smtClean="0"/>
              <a:t/>
            </a:r>
            <a:br>
              <a:rPr lang="en-GB" b="1" u="sng" dirty="0" smtClean="0"/>
            </a:br>
            <a:r>
              <a:rPr lang="en-GB" u="sng" dirty="0" smtClean="0"/>
              <a:t/>
            </a:r>
            <a:br>
              <a:rPr lang="en-GB" u="sng" dirty="0" smtClean="0"/>
            </a:br>
            <a:r>
              <a:rPr lang="en-GB" u="sng" dirty="0" smtClean="0"/>
              <a:t/>
            </a:r>
            <a:br>
              <a:rPr lang="en-GB" u="sng" dirty="0" smtClean="0"/>
            </a:br>
            <a:r>
              <a:rPr lang="en-GB" u="sng" dirty="0" smtClean="0"/>
              <a:t/>
            </a:r>
            <a:br>
              <a:rPr lang="en-GB" u="sng" dirty="0" smtClean="0"/>
            </a:br>
            <a:r>
              <a:rPr lang="en-GB" u="sng" dirty="0" smtClean="0"/>
              <a:t/>
            </a:r>
            <a:br>
              <a:rPr lang="en-GB" u="sng" dirty="0" smtClean="0"/>
            </a:br>
            <a:r>
              <a:rPr lang="en-GB" u="sng" dirty="0" smtClean="0"/>
              <a:t/>
            </a:r>
            <a:br>
              <a:rPr lang="en-GB" u="sng" dirty="0" smtClean="0"/>
            </a:br>
            <a:r>
              <a:rPr lang="en-GB" u="sng" dirty="0" smtClean="0"/>
              <a:t/>
            </a:r>
            <a:br>
              <a:rPr lang="en-GB" u="sng" dirty="0" smtClean="0"/>
            </a:br>
            <a:r>
              <a:rPr lang="en-GB" b="1" u="sng" dirty="0" smtClean="0"/>
              <a:t>World cup 2010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b="1" u="sng" dirty="0" smtClean="0"/>
              <a:t>TASK 2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b="1" u="sng" dirty="0" smtClean="0"/>
              <a:t>NIGERIA  TIME LINE FOR THE LAST 200 YEARS</a:t>
            </a:r>
            <a:r>
              <a:rPr lang="en-GB" dirty="0" smtClean="0"/>
              <a:t/>
            </a:r>
            <a:br>
              <a:rPr lang="en-GB" dirty="0" smtClean="0"/>
            </a:b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flipV="1">
            <a:off x="500035" y="6858001"/>
            <a:ext cx="8001056" cy="45719"/>
          </a:xfrm>
        </p:spPr>
        <p:txBody>
          <a:bodyPr>
            <a:normAutofit fontScale="25000" lnSpcReduction="20000"/>
          </a:bodyPr>
          <a:lstStyle/>
          <a:p>
            <a:endParaRPr lang="en-US" b="1" smtClean="0"/>
          </a:p>
          <a:p>
            <a:endParaRPr lang="en-US" b="1" smtClean="0"/>
          </a:p>
          <a:p>
            <a:endParaRPr lang="en-US" b="1" dirty="0" smtClean="0"/>
          </a:p>
        </p:txBody>
      </p:sp>
    </p:spTree>
  </p:cSld>
  <p:clrMapOvr>
    <a:masterClrMapping/>
  </p:clrMapOvr>
  <p:transition advClick="0" advTm="2000">
    <p:circle/>
    <p:sndAc>
      <p:stSnd>
        <p:snd r:embed="rId3" name="suction.wav"/>
      </p:stSnd>
    </p:sndAc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ChangeArrowheads="1"/>
          </p:cNvSpPr>
          <p:nvPr/>
        </p:nvSpPr>
        <p:spPr bwMode="auto">
          <a:xfrm>
            <a:off x="0" y="0"/>
            <a:ext cx="9144000" cy="75405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PRECOLONIAL ERA</a:t>
            </a:r>
            <a:endParaRPr kumimoji="0" lang="en-GB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9th 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century —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Bronze 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found at the town of Igbo-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Ukwu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are created. </a:t>
            </a:r>
            <a:endParaRPr kumimoji="0" lang="en-GB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10th century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Nri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Kingdom begins. </a:t>
            </a:r>
            <a:endParaRPr kumimoji="0" lang="en-GB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11th century —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Borno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is established as an Islamic State. </a:t>
            </a:r>
            <a:endParaRPr kumimoji="0" lang="en-GB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15th century —Hausa kingdoms in the 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North 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are established as nominally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muslim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states. </a:t>
            </a:r>
            <a:endParaRPr kumimoji="0" lang="en-GB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Early19th century — The 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Sokoto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Caliphateis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established through a Jihad.</a:t>
            </a:r>
            <a:endParaRPr kumimoji="0" lang="en-GB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Early 19th century —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Sokoto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Caliphate goes to war with the Yoruba State.</a:t>
            </a:r>
            <a:endParaRPr kumimoji="0" lang="en-GB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Mid to late 19th century —Christian Missionary activity begins in  Southern Nigeria.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advTm="1000">
    <p:circle/>
    <p:sndAc>
      <p:stSnd>
        <p:snd r:embed="rId3" name="suction.wav"/>
      </p:stSnd>
    </p:sndAc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flag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86380" y="571480"/>
            <a:ext cx="3857620" cy="328614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COLONIAL ERA</a:t>
            </a:r>
            <a:endParaRPr lang="en-GB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COLONIAL ERA</a:t>
            </a:r>
            <a:endParaRPr lang="en-GB" dirty="0" smtClean="0"/>
          </a:p>
          <a:p>
            <a:pPr lvl="0"/>
            <a:r>
              <a:rPr lang="en-US" dirty="0" smtClean="0"/>
              <a:t>1880-1905—Southern Nigeria is conquered by the British</a:t>
            </a:r>
            <a:endParaRPr lang="en-GB" dirty="0" smtClean="0"/>
          </a:p>
          <a:p>
            <a:pPr lvl="0"/>
            <a:r>
              <a:rPr lang="en-US" dirty="0" smtClean="0"/>
              <a:t>1901-1902 — The </a:t>
            </a:r>
            <a:r>
              <a:rPr lang="en-US" dirty="0" err="1" smtClean="0"/>
              <a:t>Aro</a:t>
            </a:r>
            <a:r>
              <a:rPr lang="en-US" dirty="0" smtClean="0"/>
              <a:t> </a:t>
            </a:r>
            <a:r>
              <a:rPr lang="en-US" dirty="0" err="1" smtClean="0"/>
              <a:t>Conferacy</a:t>
            </a:r>
            <a:r>
              <a:rPr lang="en-US" dirty="0" smtClean="0"/>
              <a:t> declines after the Anglo- </a:t>
            </a:r>
            <a:r>
              <a:rPr lang="en-US" dirty="0" err="1" smtClean="0"/>
              <a:t>Aro</a:t>
            </a:r>
            <a:r>
              <a:rPr lang="en-US" dirty="0" smtClean="0"/>
              <a:t> War. </a:t>
            </a:r>
            <a:endParaRPr lang="en-GB" dirty="0" smtClean="0"/>
          </a:p>
          <a:p>
            <a:pPr lvl="0"/>
            <a:r>
              <a:rPr lang="en-US" dirty="0" smtClean="0"/>
              <a:t>1903 —The British conquered most of Northern Nigeria including the </a:t>
            </a:r>
            <a:r>
              <a:rPr lang="en-US" dirty="0" err="1" smtClean="0"/>
              <a:t>Sokoto</a:t>
            </a:r>
            <a:r>
              <a:rPr lang="en-US" dirty="0" smtClean="0"/>
              <a:t> Caliphate</a:t>
            </a:r>
            <a:endParaRPr lang="en-GB" dirty="0" smtClean="0"/>
          </a:p>
          <a:p>
            <a:pPr lvl="0"/>
            <a:r>
              <a:rPr lang="en-US" dirty="0" smtClean="0"/>
              <a:t>1912 —Lord </a:t>
            </a:r>
            <a:r>
              <a:rPr lang="en-US" dirty="0" err="1" smtClean="0"/>
              <a:t>Lugard</a:t>
            </a:r>
            <a:r>
              <a:rPr lang="en-US" dirty="0" smtClean="0"/>
              <a:t> governor of Northern Nigeria establishes a system of Indirect Rule. </a:t>
            </a:r>
            <a:endParaRPr lang="en-GB" dirty="0" smtClean="0"/>
          </a:p>
          <a:p>
            <a:pPr lvl="0"/>
            <a:r>
              <a:rPr lang="en-US" dirty="0" smtClean="0"/>
              <a:t>1914 —Northern </a:t>
            </a:r>
            <a:r>
              <a:rPr lang="en-US" dirty="0" err="1" smtClean="0"/>
              <a:t>Nigera</a:t>
            </a:r>
            <a:r>
              <a:rPr lang="en-US" dirty="0" smtClean="0"/>
              <a:t> and Southern Nigeria are amalgamated to form Nigeria</a:t>
            </a:r>
            <a:endParaRPr lang="en-GB" dirty="0" smtClean="0"/>
          </a:p>
          <a:p>
            <a:pPr lvl="0"/>
            <a:r>
              <a:rPr lang="en-US" dirty="0" smtClean="0"/>
              <a:t>1929- </a:t>
            </a:r>
            <a:r>
              <a:rPr lang="en-US" dirty="0" err="1" smtClean="0"/>
              <a:t>Aba</a:t>
            </a:r>
            <a:r>
              <a:rPr lang="en-US" dirty="0" smtClean="0"/>
              <a:t> Women Riot ensued organization of </a:t>
            </a:r>
            <a:r>
              <a:rPr lang="en-US" dirty="0" err="1" smtClean="0"/>
              <a:t>Yorubas</a:t>
            </a:r>
            <a:r>
              <a:rPr lang="en-US" dirty="0" smtClean="0"/>
              <a:t> was formed in London</a:t>
            </a:r>
            <a:endParaRPr lang="en-GB" dirty="0" smtClean="0"/>
          </a:p>
          <a:p>
            <a:pPr lvl="0"/>
            <a:r>
              <a:rPr lang="en-US" dirty="0" smtClean="0"/>
              <a:t>1937- The West African Pilot Newspaper was established by </a:t>
            </a:r>
            <a:r>
              <a:rPr lang="en-US" dirty="0" err="1" smtClean="0"/>
              <a:t>Dr.Nnamdi</a:t>
            </a:r>
            <a:r>
              <a:rPr lang="en-US" dirty="0" smtClean="0"/>
              <a:t> </a:t>
            </a:r>
            <a:r>
              <a:rPr lang="en-US" dirty="0" err="1" smtClean="0"/>
              <a:t>Azikiwe</a:t>
            </a:r>
            <a:r>
              <a:rPr lang="en-US" dirty="0" smtClean="0"/>
              <a:t>.</a:t>
            </a:r>
            <a:endParaRPr lang="en-GB" dirty="0" smtClean="0"/>
          </a:p>
          <a:p>
            <a:pPr lvl="0"/>
            <a:r>
              <a:rPr lang="en-US" dirty="0" smtClean="0"/>
              <a:t>1944-Dr. </a:t>
            </a:r>
            <a:r>
              <a:rPr lang="en-US" dirty="0" err="1" smtClean="0"/>
              <a:t>Azikiwe</a:t>
            </a:r>
            <a:r>
              <a:rPr lang="en-US" dirty="0" smtClean="0"/>
              <a:t> founds the National Council of Nigeria and Cameroon (NCNC)</a:t>
            </a:r>
            <a:endParaRPr lang="en-GB" dirty="0" smtClean="0"/>
          </a:p>
          <a:p>
            <a:pPr lvl="0"/>
            <a:r>
              <a:rPr lang="en-US" dirty="0" smtClean="0"/>
              <a:t>1945- The </a:t>
            </a:r>
            <a:r>
              <a:rPr lang="en-US" dirty="0" err="1" smtClean="0"/>
              <a:t>Egbeomo</a:t>
            </a:r>
            <a:r>
              <a:rPr lang="en-US" dirty="0" smtClean="0"/>
              <a:t> </a:t>
            </a:r>
            <a:r>
              <a:rPr lang="en-US" dirty="0" err="1" smtClean="0"/>
              <a:t>Oduduwa</a:t>
            </a:r>
            <a:r>
              <a:rPr lang="en-US" dirty="0" smtClean="0"/>
              <a:t>, a cultural</a:t>
            </a:r>
            <a:endParaRPr lang="en-GB" dirty="0" smtClean="0"/>
          </a:p>
          <a:p>
            <a:pPr lvl="0"/>
            <a:r>
              <a:rPr lang="en-US" dirty="0" smtClean="0"/>
              <a:t>1946-1960 — Nigeria enters a period of decolonization as Nigerian nationalism grows. </a:t>
            </a:r>
            <a:endParaRPr lang="en-GB" dirty="0" smtClean="0"/>
          </a:p>
          <a:p>
            <a:pPr lvl="0"/>
            <a:r>
              <a:rPr lang="en-US" dirty="0" smtClean="0"/>
              <a:t>1950 — The conference of northern and southern delegates holds in Ibadan</a:t>
            </a:r>
            <a:endParaRPr lang="en-GB" dirty="0" smtClean="0"/>
          </a:p>
          <a:p>
            <a:pPr lvl="0"/>
            <a:r>
              <a:rPr lang="en-US" dirty="0" smtClean="0"/>
              <a:t>1953 — The London conference, regarding Nigeria's federal formula, takes place. </a:t>
            </a:r>
            <a:endParaRPr lang="en-GB" dirty="0" smtClean="0"/>
          </a:p>
          <a:p>
            <a:pPr lvl="0"/>
            <a:r>
              <a:rPr lang="en-US" dirty="0" smtClean="0"/>
              <a:t>1957 — Nigeria holds its constitutional conference. </a:t>
            </a:r>
            <a:endParaRPr lang="en-GB" dirty="0" smtClean="0"/>
          </a:p>
          <a:p>
            <a:pPr lvl="0"/>
            <a:r>
              <a:rPr lang="en-US" dirty="0" smtClean="0"/>
              <a:t>1959 — Nigeria holds its first national election to setup an independent government. Northern Nigeria wins most of the seats of parliament. </a:t>
            </a:r>
            <a:endParaRPr lang="en-GB" dirty="0" smtClean="0"/>
          </a:p>
          <a:p>
            <a:r>
              <a:rPr lang="en-US" dirty="0" smtClean="0"/>
              <a:t>The new Nigerian currency, pound is in</a:t>
            </a:r>
            <a:endParaRPr lang="en-GB" dirty="0"/>
          </a:p>
        </p:txBody>
      </p:sp>
    </p:spTree>
  </p:cSld>
  <p:clrMapOvr>
    <a:masterClrMapping/>
  </p:clrMapOvr>
  <p:transition advTm="1000">
    <p:circle/>
    <p:sndAc>
      <p:stSnd>
        <p:snd r:embed="rId3" name="suction.wav"/>
      </p:stSnd>
    </p:sndAc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POST COLONIAL ERA (1960- 1967)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5643578"/>
          </a:xfrm>
        </p:spPr>
        <p:txBody>
          <a:bodyPr>
            <a:normAutofit fontScale="77500" lnSpcReduction="20000"/>
          </a:bodyPr>
          <a:lstStyle/>
          <a:p>
            <a:pPr lvl="0"/>
            <a:endParaRPr lang="en-GB" dirty="0"/>
          </a:p>
          <a:p>
            <a:pPr lvl="0"/>
            <a:endParaRPr lang="en-US" sz="2000" dirty="0" smtClean="0"/>
          </a:p>
          <a:p>
            <a:pPr lvl="0"/>
            <a:endParaRPr lang="en-US" sz="2000" dirty="0" smtClean="0"/>
          </a:p>
          <a:p>
            <a:pPr lvl="0"/>
            <a:r>
              <a:rPr lang="en-US" sz="2000" dirty="0" smtClean="0"/>
              <a:t>October </a:t>
            </a:r>
            <a:r>
              <a:rPr lang="en-US" sz="2000" dirty="0"/>
              <a:t>1st 1960— Nigeria gains her independence from Britain; </a:t>
            </a:r>
            <a:r>
              <a:rPr lang="en-US" sz="2000" dirty="0" err="1"/>
              <a:t>Tafawa</a:t>
            </a:r>
            <a:r>
              <a:rPr lang="en-US" sz="2000" dirty="0"/>
              <a:t> </a:t>
            </a:r>
            <a:r>
              <a:rPr lang="en-US" sz="2000" dirty="0" err="1"/>
              <a:t>Balewa</a:t>
            </a:r>
            <a:r>
              <a:rPr lang="en-US" sz="2000" dirty="0"/>
              <a:t> </a:t>
            </a:r>
            <a:r>
              <a:rPr lang="en-US" sz="2000" dirty="0" err="1" smtClean="0"/>
              <a:t>becmes</a:t>
            </a:r>
            <a:r>
              <a:rPr lang="en-US" sz="2000" dirty="0" smtClean="0"/>
              <a:t> Prime Minister and  </a:t>
            </a:r>
            <a:r>
              <a:rPr lang="en-US" sz="2000" dirty="0" err="1" smtClean="0"/>
              <a:t>Nnamdi</a:t>
            </a:r>
            <a:r>
              <a:rPr lang="en-US" sz="2000" dirty="0" smtClean="0"/>
              <a:t> </a:t>
            </a:r>
            <a:r>
              <a:rPr lang="en-US" sz="2000" dirty="0" err="1"/>
              <a:t>Azikiwe</a:t>
            </a:r>
            <a:r>
              <a:rPr lang="en-US" sz="2000" dirty="0"/>
              <a:t> </a:t>
            </a:r>
            <a:r>
              <a:rPr lang="en-US" sz="2000" dirty="0" smtClean="0"/>
              <a:t>becomes </a:t>
            </a:r>
            <a:r>
              <a:rPr lang="en-US" sz="2000" dirty="0"/>
              <a:t>the first president</a:t>
            </a:r>
            <a:endParaRPr lang="en-GB" sz="2000" dirty="0"/>
          </a:p>
          <a:p>
            <a:pPr lvl="0"/>
            <a:r>
              <a:rPr lang="en-US" sz="2000" dirty="0"/>
              <a:t>May 1962- State of Emergency in western Nigeria.</a:t>
            </a:r>
            <a:endParaRPr lang="en-GB" sz="2000" dirty="0"/>
          </a:p>
          <a:p>
            <a:pPr lvl="0"/>
            <a:r>
              <a:rPr lang="en-US" sz="2000" dirty="0"/>
              <a:t>October 1st 1963— Nigeria severs its remaining ties to Britain, and </a:t>
            </a:r>
            <a:r>
              <a:rPr lang="en-US" sz="2000" dirty="0" err="1" smtClean="0"/>
              <a:t>theNigeria</a:t>
            </a:r>
            <a:r>
              <a:rPr lang="en-US" sz="2000" dirty="0" smtClean="0"/>
              <a:t> First Republic is </a:t>
            </a:r>
            <a:r>
              <a:rPr lang="en-US" sz="2000" dirty="0"/>
              <a:t>born. </a:t>
            </a:r>
            <a:endParaRPr lang="en-GB" sz="2000" dirty="0"/>
          </a:p>
          <a:p>
            <a:pPr lvl="0"/>
            <a:r>
              <a:rPr lang="en-US" sz="2000" dirty="0"/>
              <a:t>December 1st 1964- The First civilian-to-civilian national election. </a:t>
            </a:r>
            <a:endParaRPr lang="en-GB" sz="2000" dirty="0"/>
          </a:p>
          <a:p>
            <a:pPr lvl="0"/>
            <a:r>
              <a:rPr lang="en-US" sz="2000" dirty="0"/>
              <a:t>January 15th 1966 — Nigeria's first military coup deposes the Nigeria first Republic Prime Minister </a:t>
            </a:r>
            <a:r>
              <a:rPr lang="en-US" sz="2000" dirty="0" err="1"/>
              <a:t>Tafawa</a:t>
            </a:r>
            <a:r>
              <a:rPr lang="en-US" sz="2000" dirty="0"/>
              <a:t> </a:t>
            </a:r>
            <a:r>
              <a:rPr lang="en-US" sz="2000" dirty="0" err="1"/>
              <a:t>Balewa</a:t>
            </a:r>
            <a:r>
              <a:rPr lang="en-US" sz="2000" dirty="0"/>
              <a:t> was assassinated along with the premier of Northern Nigeria </a:t>
            </a:r>
            <a:r>
              <a:rPr lang="en-US" sz="2000" dirty="0" err="1"/>
              <a:t>Ahmadu</a:t>
            </a:r>
            <a:r>
              <a:rPr lang="en-US" sz="2000" dirty="0"/>
              <a:t> Bello, and the Finance Minister </a:t>
            </a:r>
            <a:r>
              <a:rPr lang="en-US" sz="2000" dirty="0" smtClean="0"/>
              <a:t>Festus </a:t>
            </a:r>
            <a:r>
              <a:rPr lang="en-US" sz="2000" dirty="0" err="1" smtClean="0"/>
              <a:t>Okotie</a:t>
            </a:r>
            <a:r>
              <a:rPr lang="en-US" sz="2000" dirty="0" smtClean="0"/>
              <a:t> </a:t>
            </a:r>
            <a:r>
              <a:rPr lang="en-US" sz="2000" dirty="0" err="1" smtClean="0"/>
              <a:t>Eboh</a:t>
            </a:r>
            <a:endParaRPr lang="en-GB" sz="2000" dirty="0"/>
          </a:p>
          <a:p>
            <a:pPr lvl="0"/>
            <a:r>
              <a:rPr lang="en-US" sz="2000" dirty="0"/>
              <a:t>January 16th 1966 - The Federal Military Government is formed, with General Johnson </a:t>
            </a:r>
            <a:r>
              <a:rPr lang="en-US" sz="2000" dirty="0" err="1"/>
              <a:t>Aguyi-Ironsi</a:t>
            </a:r>
            <a:r>
              <a:rPr lang="en-US" sz="2000" dirty="0"/>
              <a:t> as the Head of state and Supreme Commander of the Federal Republic.</a:t>
            </a:r>
            <a:endParaRPr lang="en-GB" sz="2000" dirty="0"/>
          </a:p>
          <a:p>
            <a:pPr lvl="0"/>
            <a:r>
              <a:rPr lang="en-US" sz="2000" dirty="0"/>
              <a:t>July 29th 1966 — A counter-coup by military officers of Northern extraction, deposes the Federal Military Government; General Johnson </a:t>
            </a:r>
            <a:r>
              <a:rPr lang="en-US" sz="2000" dirty="0" err="1"/>
              <a:t>Aguyi-Ironsi</a:t>
            </a:r>
            <a:r>
              <a:rPr lang="en-US" sz="2000" dirty="0"/>
              <a:t> is assassinated along </a:t>
            </a:r>
            <a:r>
              <a:rPr lang="en-US" sz="2000" dirty="0" smtClean="0"/>
              <a:t>with </a:t>
            </a:r>
            <a:r>
              <a:rPr lang="en-US" sz="2000" dirty="0" err="1" smtClean="0"/>
              <a:t>Adekunle</a:t>
            </a:r>
            <a:r>
              <a:rPr lang="en-US" sz="2000" dirty="0" smtClean="0"/>
              <a:t> </a:t>
            </a:r>
            <a:r>
              <a:rPr lang="en-US" sz="2000" dirty="0" err="1" smtClean="0"/>
              <a:t>Fajuyi</a:t>
            </a:r>
            <a:r>
              <a:rPr lang="en-US" sz="2000" dirty="0"/>
              <a:t>, Military Governor </a:t>
            </a:r>
            <a:r>
              <a:rPr lang="en-US" sz="2000" dirty="0" err="1"/>
              <a:t>ofWestern</a:t>
            </a:r>
            <a:r>
              <a:rPr lang="en-US" sz="2000" dirty="0"/>
              <a:t> Region. General </a:t>
            </a:r>
            <a:r>
              <a:rPr lang="en-US" sz="2000" dirty="0" err="1"/>
              <a:t>Yakubu</a:t>
            </a:r>
            <a:r>
              <a:rPr lang="en-US" sz="2000" dirty="0"/>
              <a:t> Gowon becomes Head of State </a:t>
            </a:r>
            <a:endParaRPr lang="en-GB" sz="2000" dirty="0"/>
          </a:p>
          <a:p>
            <a:pPr lvl="0"/>
            <a:r>
              <a:rPr lang="en-US" sz="2000" dirty="0"/>
              <a:t>May 27 1967- Abolition of four Regions in favor of unitary states. </a:t>
            </a:r>
            <a:endParaRPr lang="en-GB" sz="2000" dirty="0"/>
          </a:p>
          <a:p>
            <a:pPr lvl="0"/>
            <a:r>
              <a:rPr lang="en-US" sz="2000" dirty="0"/>
              <a:t>July 6th 1967- Outbreak of Nigeria Civil War.</a:t>
            </a:r>
            <a:endParaRPr lang="en-GB" sz="2000" dirty="0"/>
          </a:p>
          <a:p>
            <a:pPr lvl="0"/>
            <a:r>
              <a:rPr lang="en-US" sz="2000" dirty="0"/>
              <a:t>1967 — Ethno religious violence between Igbo Christians, and Hausa/Fulani Muslims in Eastern and Northern Nigeria, triggers a migration of the Igbo back to the East. </a:t>
            </a:r>
            <a:endParaRPr lang="en-GB" sz="2000" dirty="0"/>
          </a:p>
          <a:p>
            <a:r>
              <a:rPr lang="en-US" sz="2000" dirty="0"/>
              <a:t>May 30th 1967—General </a:t>
            </a:r>
            <a:r>
              <a:rPr lang="en-US" sz="2000" dirty="0" err="1"/>
              <a:t>Emeka</a:t>
            </a:r>
            <a:r>
              <a:rPr lang="en-US" sz="2000" dirty="0"/>
              <a:t> </a:t>
            </a:r>
            <a:r>
              <a:rPr lang="en-US" sz="2000" dirty="0" err="1"/>
              <a:t>Ojukwu</a:t>
            </a:r>
            <a:r>
              <a:rPr lang="en-US" sz="2000" dirty="0"/>
              <a:t>, Military Governor of Eastern Nigeria declares his province an independent republic called Biafra and the Nigeria/</a:t>
            </a:r>
            <a:r>
              <a:rPr lang="en-US" sz="2000" dirty="0" err="1"/>
              <a:t>Biafran</a:t>
            </a:r>
            <a:r>
              <a:rPr lang="en-US" sz="2000" dirty="0"/>
              <a:t> war ensued</a:t>
            </a:r>
            <a:endParaRPr lang="en-GB" sz="2000" dirty="0"/>
          </a:p>
        </p:txBody>
      </p:sp>
    </p:spTree>
  </p:cSld>
  <p:clrMapOvr>
    <a:masterClrMapping/>
  </p:clrMapOvr>
  <p:transition advTm="1000">
    <p:circle/>
    <p:sndAc>
      <p:stSnd>
        <p:snd r:embed="rId3" name="suction.wav"/>
      </p:stSnd>
    </p:sndAc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1"/>
          <p:cNvSpPr>
            <a:spLocks noChangeArrowheads="1"/>
          </p:cNvSpPr>
          <p:nvPr/>
        </p:nvSpPr>
        <p:spPr bwMode="auto">
          <a:xfrm>
            <a:off x="214281" y="785796"/>
            <a:ext cx="8786875" cy="52629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August 29 1978- Nigeria constitution presented to Head of State. </a:t>
            </a:r>
            <a:endParaRPr kumimoji="0" lang="en-GB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1979 — </a:t>
            </a: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Shehu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Shagari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wins the election as the first Executive President of Nigeria in the American-styled Second Republic.</a:t>
            </a:r>
            <a:endParaRPr kumimoji="0" lang="en-GB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October 1st 1979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— </a:t>
            </a: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Shehu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Shagari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is sworn in as President. </a:t>
            </a:r>
            <a:endParaRPr kumimoji="0" lang="en-GB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1983 — President </a:t>
            </a: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Shehu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Shagari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wins reelection. </a:t>
            </a:r>
            <a:endParaRPr kumimoji="0" lang="en-GB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December 31st 1983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—President </a:t>
            </a: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Shehu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Shagari’s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government is ejected from power in a palace coup; The Second Republic ends; General </a:t>
            </a: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Muhammadu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Buhari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becomes Head of State, and Chairman of the Supreme Military Council of Nigeria. </a:t>
            </a:r>
            <a:endParaRPr kumimoji="0" lang="en-GB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April 17th 1984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— The </a:t>
            </a: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Buhari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regime promulgates Decree No. 4, the "Public Officer's Protection Against False Accusation" Decree, which made it an offence to ridicule the government by publication of false information. </a:t>
            </a:r>
            <a:endParaRPr kumimoji="0" lang="en-GB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August,1985 — General </a:t>
            </a: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Muhammadu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Buhari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is overthrown in a palace coup; General Ibrahim </a:t>
            </a: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Babangida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becomes Head of State and President of the Armed Forces Ruling Council of Nigeria. </a:t>
            </a:r>
            <a:endParaRPr kumimoji="0" lang="en-GB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1986- </a:t>
            </a: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Wole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Soyinka is awarded the 1986 Nobel Prize for Literature.</a:t>
            </a:r>
            <a:endParaRPr kumimoji="0" lang="en-GB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April,1990 — Middle Belt Christian officers, led by Major Gideon </a:t>
            </a: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Okar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, attempt to overthrow Ibrahim </a:t>
            </a: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Babagida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in an unsuccessful coup.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Chief </a:t>
            </a: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Emeka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Anyaoku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became the Commonwealth third Secretary General.</a:t>
            </a:r>
            <a:r>
              <a:rPr kumimoji="0" lang="en-GB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en-GB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advTm="1000">
    <p:circle/>
    <p:sndAc>
      <p:stSnd>
        <p:snd r:embed="rId3" name="suction.wav"/>
      </p:stSnd>
    </p:sndAc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1"/>
          <p:cNvSpPr>
            <a:spLocks noChangeArrowheads="1"/>
          </p:cNvSpPr>
          <p:nvPr/>
        </p:nvSpPr>
        <p:spPr bwMode="auto">
          <a:xfrm>
            <a:off x="0" y="500043"/>
            <a:ext cx="9144000" cy="61863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1992 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— 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Two 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political parties, Social Democratic Party(SDP) and National Republican Convention (NRC )are established in President Ibrahim </a:t>
            </a: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Babangida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attempt to return to Civilian rule. Primary elections are annulled in the fall. </a:t>
            </a:r>
            <a:endParaRPr kumimoji="0" lang="en-GB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June 12 1993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—MKO </a:t>
            </a: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Abiola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wins the Presidential election; President Ibrahim </a:t>
            </a: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Babangida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annuls the election. </a:t>
            </a:r>
            <a:endParaRPr kumimoji="0" lang="en-GB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August 26th 1993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— President Ibrahim </a:t>
            </a: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Bbangida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steps down due to pressure from the Armed Forces Ruling Council. Ernest </a:t>
            </a: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Shonekan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assumes the reins of power as the Interim Head of State. </a:t>
            </a:r>
            <a:endParaRPr kumimoji="0" lang="en-GB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November 17th 1993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—Ernest </a:t>
            </a: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Shonekan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is forced to resign from office. </a:t>
            </a: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Defence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Minister, </a:t>
            </a: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Sani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Abacha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becomes Head of State, and establishes the Provisional Ruling Council of Nigeria. </a:t>
            </a:r>
            <a:endParaRPr kumimoji="0" lang="en-GB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March 13th 1995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— The </a:t>
            </a: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Abacha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administration arrests former Head of State, </a:t>
            </a: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Olusegun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Obasanjo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for allegedly supporting a secret coup plot. </a:t>
            </a:r>
            <a:endParaRPr kumimoji="0" lang="en-GB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November 10th, 1995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— Human and Environmental rights activist, Ken </a:t>
            </a: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Saro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Wiwa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and eight others are hung by the </a:t>
            </a: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Sani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Abacha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administration.</a:t>
            </a:r>
            <a:endParaRPr kumimoji="0" lang="en-GB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1996- The Nigeria’s Dream Team won gold medal at the Olympic Games in Atlanta, USA. </a:t>
            </a:r>
            <a:endParaRPr kumimoji="0" lang="en-GB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June 8th, 1998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— Head of State, </a:t>
            </a: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Sani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Abacha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dies from a heart attack; </a:t>
            </a: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Abdulsalami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Abubakar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becomes Head of State, and Chairman of the Provisional Ruling Council of Nigeria; The </a:t>
            </a: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Abubakar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administration lifts the ban on political activities, and initiates a one-year transition to return to civilian rule. 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advTm="1000">
    <p:circle/>
    <p:sndAc>
      <p:stSnd>
        <p:snd r:embed="rId3" name="suction.wav"/>
      </p:stSnd>
    </p:sndAc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ChangeArrowheads="1"/>
          </p:cNvSpPr>
          <p:nvPr/>
        </p:nvSpPr>
        <p:spPr bwMode="auto">
          <a:xfrm>
            <a:off x="0" y="285730"/>
            <a:ext cx="9144000" cy="6678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lang="en-US" sz="1600" dirty="0" smtClean="0">
              <a:latin typeface="Arial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June 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15th, 1998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— Former Head of State, </a:t>
            </a: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Olusegun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Obasanjo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is released from prison. </a:t>
            </a:r>
            <a:endParaRPr kumimoji="0" lang="en-GB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July 7th, 1998- SMO </a:t>
            </a: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Abiola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dies in detention.</a:t>
            </a:r>
            <a:endParaRPr kumimoji="0" lang="en-GB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February, 1999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— Former Head of State, </a:t>
            </a: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Olusegun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Obasanjo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wins the presidential election. </a:t>
            </a:r>
            <a:endParaRPr kumimoji="0" lang="en-GB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May 29th, 1999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— The Nigerian Fourth </a:t>
            </a: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Republicis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inaugurated. </a:t>
            </a: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Olusegun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Obasanjo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is sworn in as the second Executive President of Nigeria. </a:t>
            </a:r>
            <a:endParaRPr kumimoji="0" lang="en-GB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December 19th, 1999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— President </a:t>
            </a: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Obasanjo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orders troops to raid the town of </a:t>
            </a: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Odi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in </a:t>
            </a: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theNiger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Delta, in response to the murder of twelve policemen by local militia; The troops razed the town of </a:t>
            </a: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Odi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. </a:t>
            </a:r>
            <a:endParaRPr kumimoji="0" lang="en-GB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January 27th, 2000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—</a:t>
            </a: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Sharia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Law is established in the predominantly </a:t>
            </a: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muslim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Zamfara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State; Eleven other states in the North soon follow suit. </a:t>
            </a:r>
            <a:endParaRPr kumimoji="0" lang="en-GB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May,2000 — Religious riots erupt in Kaduna over the implementation of </a:t>
            </a: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Sharia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Law. </a:t>
            </a:r>
            <a:endParaRPr kumimoji="0" lang="en-GB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June 5th 2000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— The </a:t>
            </a: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Obasanjo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administration establishes the Niger Delta Development Commission </a:t>
            </a:r>
            <a:r>
              <a:rPr lang="en-US" sz="1600" dirty="0">
                <a:latin typeface="Arial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to tackle the human and ecological issues in the Niger Delta region of Southern Nigeria.</a:t>
            </a:r>
            <a:endParaRPr kumimoji="0" lang="en-GB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October 10th 2002 — The International Court of Justice ruled against </a:t>
            </a: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Nigeriain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favor of Cameroon over the disputed oil-rich </a:t>
            </a: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Bakassi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peninsula territory. </a:t>
            </a:r>
            <a:endParaRPr kumimoji="0" lang="en-GB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2002 — Religious riots erupt over the Miss World pageant hosted </a:t>
            </a: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inAbuja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; The pageant is subsequently moved to London.</a:t>
            </a:r>
            <a:endParaRPr kumimoji="0" lang="en-GB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April,2003 — President </a:t>
            </a: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Olusegun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Obasanjo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wins reelection as President</a:t>
            </a:r>
            <a:endParaRPr kumimoji="0" lang="en-GB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May 29th 2003— President </a:t>
            </a: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Olusegun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Obasanjo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is sworn in for a second term as President.</a:t>
            </a:r>
            <a:endParaRPr kumimoji="0" lang="en-GB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advTm="1000">
    <p:circle/>
    <p:sndAc>
      <p:stSnd>
        <p:snd r:embed="rId3" name="suction.wav"/>
      </p:stSnd>
    </p:sndAc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ChangeArrowheads="1"/>
          </p:cNvSpPr>
          <p:nvPr/>
        </p:nvSpPr>
        <p:spPr bwMode="auto">
          <a:xfrm>
            <a:off x="214283" y="1071548"/>
            <a:ext cx="8929719" cy="53245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January 8th 1970—General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Emeka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Ojukwu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flees into exile; His deputy Phillip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Effiong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becomes acting President of Biafra.</a:t>
            </a:r>
            <a:endParaRPr kumimoji="0" lang="en-GB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January 15th 1970— Acting President of Biafra Phillip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Effiong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surrenders to Nigerian forces through future President of Nigeria,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Olusegun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Obasanjo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, and Biafra is reintegrated into Nigeria. </a:t>
            </a:r>
            <a:endParaRPr kumimoji="0" lang="en-GB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April 2nd 1971- Nigeria changed from driving on the left hand side to the right.</a:t>
            </a:r>
            <a:endParaRPr kumimoji="0" lang="en-GB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May 1971- Nigeria National Oil Corporation established.</a:t>
            </a:r>
            <a:endParaRPr kumimoji="0" lang="en-GB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January 1st 1973 Naira currency introduced.</a:t>
            </a:r>
            <a:endParaRPr kumimoji="0" lang="en-GB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May 1973- Gowon established the National Youth Service Corps Scheme and introduced compulsory one- year service for all university graduates to promote cultural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intergration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and peace after the war. </a:t>
            </a:r>
            <a:endParaRPr kumimoji="0" lang="en-GB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July 29th 1975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—General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Yakubu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Gowon is overthrown in a bloodless coup; General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Murtala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Mohammed becomes Head of State. </a:t>
            </a:r>
            <a:endParaRPr kumimoji="0" lang="en-GB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February 13th 1976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—General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Murtala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Mohammed is assassinated on his way to work; His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deputy,Lietenant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-General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Olusegun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Obasanjo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becomes Head of State, and sets a date to terminate military rule.</a:t>
            </a:r>
            <a:endParaRPr kumimoji="0" lang="en-GB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143504" y="642918"/>
            <a:ext cx="3500461" cy="35004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advTm="1000">
    <p:circle/>
    <p:sndAc>
      <p:stSnd>
        <p:snd r:embed="rId3" name="suction.wav"/>
      </p:stSnd>
    </p:sndAc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1"/>
          <p:cNvSpPr>
            <a:spLocks noChangeArrowheads="1"/>
          </p:cNvSpPr>
          <p:nvPr/>
        </p:nvSpPr>
        <p:spPr bwMode="auto">
          <a:xfrm>
            <a:off x="0" y="0"/>
            <a:ext cx="9144000" cy="6740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endParaRPr lang="en-US" dirty="0" smtClean="0">
              <a:latin typeface="Arial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May 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29th 2003— President </a:t>
            </a: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Olusegun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Obasanjo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is sworn in for a second term as President.</a:t>
            </a:r>
            <a:endParaRPr kumimoji="0" lang="en-GB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2004 — Ethno religious violence erupts </a:t>
            </a: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inPlateau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State; President </a:t>
            </a: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Obasanjo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declares a State of Emergency in the state. </a:t>
            </a:r>
            <a:endParaRPr kumimoji="0" lang="en-GB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May 16th, 2006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— The National Assembly of Nigeria votes against a constitutional amendment to remove term limits; President </a:t>
            </a: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Obasanjo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is prevented from contesting a third term in office. </a:t>
            </a:r>
            <a:endParaRPr kumimoji="0" lang="en-GB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June 13th 2006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— President </a:t>
            </a: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Olusegun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Obasanjo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meets with his Cameroonian counterpart, Paul </a:t>
            </a: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Biya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and Un Secretary General, Kofi Anan in New York to resolve dispute talks over </a:t>
            </a: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Bakassi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en-GB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August 1st, 2006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— Nigerian troops begin to pull out </a:t>
            </a: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ofBakassi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; </a:t>
            </a: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Bakassi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becomes Cameroonian territory. </a:t>
            </a:r>
            <a:endParaRPr kumimoji="0" lang="en-GB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April 21st, 2007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—</a:t>
            </a: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Umaru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Musa </a:t>
            </a: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Yar’adua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, Governor of </a:t>
            </a: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Katsina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State 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  <a:hlinkClick r:id="rId4" tooltip="Governor of Katsina State"/>
              </a:rPr>
              <a:t> 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, is elected as the President of Nigeria.</a:t>
            </a:r>
            <a:endParaRPr kumimoji="0" lang="en-GB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March 2010 Vice President </a:t>
            </a: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Goodluck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Johnathan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becomes the  Acting President of Federal Republic of Nigeria.</a:t>
            </a:r>
            <a:endParaRPr kumimoji="0" lang="en-GB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] References</a:t>
            </a:r>
            <a:endParaRPr kumimoji="0" lang="en-GB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Reuters- Nigeria Chronology</a:t>
            </a:r>
            <a:endParaRPr kumimoji="0" lang="en-GB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Muslim Civic Cultures and conflict resolution: The Challenge of Democratic Federalism :John N Paden</a:t>
            </a:r>
            <a:endParaRPr kumimoji="0" lang="en-GB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Retrieved from "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  <a:hlinkClick r:id="rId5"/>
              </a:rPr>
              <a:t>http://en.wikipedia.org/wiki/Timeline_of_Nigerian_history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"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advTm="1000">
    <p:circle/>
    <p:sndAc>
      <p:stSnd>
        <p:snd r:embed="rId3" name="suction.wav"/>
      </p:stSnd>
    </p:sndAc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170</TotalTime>
  <Words>1562</Words>
  <Application>Microsoft Office PowerPoint</Application>
  <PresentationFormat>On-screen Show (4:3)</PresentationFormat>
  <Paragraphs>110</Paragraphs>
  <Slides>9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Flow</vt:lpstr>
      <vt:lpstr>       World cup 2010 TASK 2 NIGERIA  TIME LINE FOR THE LAST 200 YEARS </vt:lpstr>
      <vt:lpstr>Slide 2</vt:lpstr>
      <vt:lpstr>COLONIAL ERA</vt:lpstr>
      <vt:lpstr>POST COLONIAL ERA (1960- 1967)</vt:lpstr>
      <vt:lpstr>Slide 5</vt:lpstr>
      <vt:lpstr>Slide 6</vt:lpstr>
      <vt:lpstr>Slide 7</vt:lpstr>
      <vt:lpstr>Slide 8</vt:lpstr>
      <vt:lpstr>Slide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World cup 2010 TASK 2 NIGERIA  TIME LINE FOR THE LAST 200 YEARS</dc:title>
  <dc:creator>Veronica</dc:creator>
  <cp:lastModifiedBy>Veronica</cp:lastModifiedBy>
  <cp:revision>39</cp:revision>
  <dcterms:created xsi:type="dcterms:W3CDTF">2010-04-30T21:05:38Z</dcterms:created>
  <dcterms:modified xsi:type="dcterms:W3CDTF">2010-05-01T12:15:38Z</dcterms:modified>
</cp:coreProperties>
</file>