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4" r:id="rId2"/>
    <p:sldId id="256" r:id="rId3"/>
    <p:sldId id="257" r:id="rId4"/>
    <p:sldId id="258" r:id="rId5"/>
    <p:sldId id="261" r:id="rId6"/>
    <p:sldId id="271" r:id="rId7"/>
    <p:sldId id="262" r:id="rId8"/>
    <p:sldId id="265" r:id="rId9"/>
    <p:sldId id="263" r:id="rId10"/>
    <p:sldId id="264" r:id="rId11"/>
    <p:sldId id="273" r:id="rId12"/>
    <p:sldId id="269" r:id="rId13"/>
    <p:sldId id="270" r:id="rId14"/>
    <p:sldId id="272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31EF-A557-419D-9F44-7A8C9D23804C}" type="datetimeFigureOut">
              <a:rPr lang="en-US" smtClean="0"/>
              <a:pPr/>
              <a:t>7/9/2010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C61AB-A69C-40B0-A4EA-610229011D7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anubio" TargetMode="External"/><Relationship Id="rId13" Type="http://schemas.openxmlformats.org/officeDocument/2006/relationships/image" Target="../media/image15.gif"/><Relationship Id="rId3" Type="http://schemas.openxmlformats.org/officeDocument/2006/relationships/hyperlink" Target="http://en.wikipedia.org/wiki/Copa_Libertadores_de_Am%C3%A9rica" TargetMode="External"/><Relationship Id="rId7" Type="http://schemas.openxmlformats.org/officeDocument/2006/relationships/hyperlink" Target="http://en.wikipedia.org/wiki/Defensor_Sporting_Club" TargetMode="External"/><Relationship Id="rId12" Type="http://schemas.openxmlformats.org/officeDocument/2006/relationships/image" Target="../media/image14.gif"/><Relationship Id="rId2" Type="http://schemas.openxmlformats.org/officeDocument/2006/relationships/hyperlink" Target="http://en.wikipedia.org/wiki/Club_Nacional_de_Footbal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Club_Atl%C3%A9tico_Pe%C3%B1arol" TargetMode="External"/><Relationship Id="rId11" Type="http://schemas.openxmlformats.org/officeDocument/2006/relationships/hyperlink" Target="http://en.wikipedia.org/wiki/Rampla_Juniors" TargetMode="External"/><Relationship Id="rId5" Type="http://schemas.openxmlformats.org/officeDocument/2006/relationships/hyperlink" Target="http://en.wikipedia.org/wiki/Recopa_Sudamericana" TargetMode="External"/><Relationship Id="rId10" Type="http://schemas.openxmlformats.org/officeDocument/2006/relationships/hyperlink" Target="http://en.wikipedia.org/wiki/Cerro" TargetMode="External"/><Relationship Id="rId4" Type="http://schemas.openxmlformats.org/officeDocument/2006/relationships/hyperlink" Target="http://en.wikipedia.org/wiki/Copa_Interamericana" TargetMode="External"/><Relationship Id="rId9" Type="http://schemas.openxmlformats.org/officeDocument/2006/relationships/hyperlink" Target="http://en.wikipedia.org/wiki/Montevideo_Wanderer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ntevideo" TargetMode="External"/><Relationship Id="rId2" Type="http://schemas.openxmlformats.org/officeDocument/2006/relationships/hyperlink" Target="http://en.wikipedia.org/wiki/South_America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://en.wikipedia.org/wiki/Metropolitan_are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tlantic_Ocean" TargetMode="External"/><Relationship Id="rId3" Type="http://schemas.openxmlformats.org/officeDocument/2006/relationships/hyperlink" Target="http://en.wikipedia.org/wiki/Brazil" TargetMode="External"/><Relationship Id="rId7" Type="http://schemas.openxmlformats.org/officeDocument/2006/relationships/hyperlink" Target="http://en.wikipedia.org/wiki/Argentina" TargetMode="External"/><Relationship Id="rId2" Type="http://schemas.openxmlformats.org/officeDocument/2006/relationships/hyperlink" Target="http://en.wikipedia.org/wiki/Rio_Grande_do_Su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R%C3%ADo_de_la_Plata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en.wikipedia.org/wiki/Estuary" TargetMode="External"/><Relationship Id="rId10" Type="http://schemas.openxmlformats.org/officeDocument/2006/relationships/image" Target="../media/image2.gif"/><Relationship Id="rId4" Type="http://schemas.openxmlformats.org/officeDocument/2006/relationships/hyperlink" Target="http://en.wikipedia.org/wiki/Uruguay_River" TargetMode="External"/><Relationship Id="rId9" Type="http://schemas.openxmlformats.org/officeDocument/2006/relationships/hyperlink" Target="http://en.wikipedia.org/wiki/Surinam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panish_Empire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en.wikipedia.org/wiki/Portuguese_Empir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Head_of_government" TargetMode="External"/><Relationship Id="rId5" Type="http://schemas.openxmlformats.org/officeDocument/2006/relationships/hyperlink" Target="http://en.wikipedia.org/wiki/Head_of_state" TargetMode="External"/><Relationship Id="rId4" Type="http://schemas.openxmlformats.org/officeDocument/2006/relationships/hyperlink" Target="http://en.wikipedia.org/wiki/Constitutional_democrac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uman_Development_Index" TargetMode="External"/><Relationship Id="rId2" Type="http://schemas.openxmlformats.org/officeDocument/2006/relationships/hyperlink" Target="http://en.wikipedia.org/wiki/Gross_Domestic_Product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rgentina_national_football_team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en.wikipedia.org/wiki/1930_FIFA_World_Cu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Brazil_national_football_team" TargetMode="External"/><Relationship Id="rId5" Type="http://schemas.openxmlformats.org/officeDocument/2006/relationships/hyperlink" Target="http://en.wikipedia.org/wiki/Uruguay_v_Brazil_(World_Cup_1950)" TargetMode="External"/><Relationship Id="rId4" Type="http://schemas.openxmlformats.org/officeDocument/2006/relationships/hyperlink" Target="http://en.wikipedia.org/wiki/1950_FIFA_World_Cu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FA_World_Cup" TargetMode="External"/><Relationship Id="rId2" Type="http://schemas.openxmlformats.org/officeDocument/2006/relationships/hyperlink" Target="http://en.wikipedia.org/wiki/Uruguay_national_football_tea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en.wikipedia.org/wiki/Copa_Am%C3%A9rica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en.wikipedia.org/wiki/CONMEBO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u="sng" dirty="0" smtClean="0"/>
              <a:t>11AH WORLD CUP 2010</a:t>
            </a:r>
            <a:endParaRPr lang="en-GB" sz="54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1752600"/>
          </a:xfrm>
        </p:spPr>
        <p:txBody>
          <a:bodyPr>
            <a:normAutofit/>
          </a:bodyPr>
          <a:lstStyle/>
          <a:p>
            <a:r>
              <a:rPr lang="en-GB" sz="9600" b="1" u="sng" dirty="0" smtClean="0">
                <a:solidFill>
                  <a:schemeClr val="tx1"/>
                </a:solidFill>
              </a:rPr>
              <a:t>URUGUAY</a:t>
            </a:r>
            <a:endParaRPr lang="en-GB" sz="9600" b="1" u="sng" dirty="0">
              <a:solidFill>
                <a:schemeClr val="tx1"/>
              </a:solidFill>
            </a:endParaRPr>
          </a:p>
        </p:txBody>
      </p:sp>
      <p:pic>
        <p:nvPicPr>
          <p:cNvPr id="27650" name="Picture 2" descr="http://www.world-flags-symbols.com/_img_nations5/uruguay_fla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221088"/>
            <a:ext cx="3405039" cy="2270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857232"/>
            <a:ext cx="8286808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The most popular football teams in Uruguay are:</a:t>
            </a:r>
          </a:p>
          <a:p>
            <a:endParaRPr lang="en-GB" dirty="0" smtClean="0"/>
          </a:p>
          <a:p>
            <a:r>
              <a:rPr lang="en-GB" sz="2400" dirty="0" smtClean="0">
                <a:hlinkClick r:id="rId2" tooltip="Club Nacional de Football"/>
              </a:rPr>
              <a:t>Club </a:t>
            </a:r>
            <a:r>
              <a:rPr lang="en-GB" sz="2400" dirty="0" err="1" smtClean="0">
                <a:hlinkClick r:id="rId2" tooltip="Club Nacional de Football"/>
              </a:rPr>
              <a:t>Nacional</a:t>
            </a:r>
            <a:r>
              <a:rPr lang="en-GB" sz="2400" dirty="0" smtClean="0">
                <a:hlinkClick r:id="rId2" tooltip="Club Nacional de Football"/>
              </a:rPr>
              <a:t> de Football</a:t>
            </a:r>
            <a:r>
              <a:rPr lang="en-GB" sz="2400" dirty="0" smtClean="0"/>
              <a:t> (Three times World champions, three times </a:t>
            </a:r>
            <a:r>
              <a:rPr lang="en-GB" sz="2400" dirty="0" err="1" smtClean="0">
                <a:hlinkClick r:id="rId3" tooltip="Copa Libertadores de América"/>
              </a:rPr>
              <a:t>Copa</a:t>
            </a:r>
            <a:r>
              <a:rPr lang="en-GB" sz="2400" dirty="0" smtClean="0">
                <a:hlinkClick r:id="rId3" tooltip="Copa Libertadores de América"/>
              </a:rPr>
              <a:t> </a:t>
            </a:r>
            <a:r>
              <a:rPr lang="en-GB" sz="2400" dirty="0" err="1" smtClean="0">
                <a:hlinkClick r:id="rId3" tooltip="Copa Libertadores de América"/>
              </a:rPr>
              <a:t>Libertadores</a:t>
            </a:r>
            <a:r>
              <a:rPr lang="en-GB" sz="2400" dirty="0" smtClean="0">
                <a:hlinkClick r:id="rId3" tooltip="Copa Libertadores de América"/>
              </a:rPr>
              <a:t> de </a:t>
            </a:r>
            <a:r>
              <a:rPr lang="en-GB" sz="2400" dirty="0" err="1" smtClean="0">
                <a:hlinkClick r:id="rId3" tooltip="Copa Libertadores de América"/>
              </a:rPr>
              <a:t>América</a:t>
            </a:r>
            <a:r>
              <a:rPr lang="en-GB" sz="2400" dirty="0" smtClean="0"/>
              <a:t> champions, two times </a:t>
            </a:r>
            <a:r>
              <a:rPr lang="en-GB" sz="2400" dirty="0" err="1" smtClean="0">
                <a:hlinkClick r:id="rId4" tooltip="Copa Interamericana"/>
              </a:rPr>
              <a:t>Copa</a:t>
            </a:r>
            <a:r>
              <a:rPr lang="en-GB" sz="2400" dirty="0" smtClean="0">
                <a:hlinkClick r:id="rId4" tooltip="Copa Interamericana"/>
              </a:rPr>
              <a:t> </a:t>
            </a:r>
            <a:r>
              <a:rPr lang="en-GB" sz="2400" dirty="0" err="1" smtClean="0">
                <a:hlinkClick r:id="rId4" tooltip="Copa Interamericana"/>
              </a:rPr>
              <a:t>Interamericana</a:t>
            </a:r>
            <a:r>
              <a:rPr lang="en-GB" sz="2400" dirty="0" smtClean="0"/>
              <a:t> champions, one time </a:t>
            </a:r>
            <a:r>
              <a:rPr lang="en-GB" sz="2400" dirty="0" err="1" smtClean="0">
                <a:hlinkClick r:id="rId5" tooltip="Recopa Sudamericana"/>
              </a:rPr>
              <a:t>Recopa</a:t>
            </a:r>
            <a:r>
              <a:rPr lang="en-GB" sz="2400" dirty="0" smtClean="0">
                <a:hlinkClick r:id="rId5" tooltip="Recopa Sudamericana"/>
              </a:rPr>
              <a:t> </a:t>
            </a:r>
            <a:r>
              <a:rPr lang="en-GB" sz="2400" dirty="0" err="1" smtClean="0">
                <a:hlinkClick r:id="rId5" tooltip="Recopa Sudamericana"/>
              </a:rPr>
              <a:t>Sudamericana</a:t>
            </a:r>
            <a:r>
              <a:rPr lang="en-GB" sz="2400" dirty="0" smtClean="0"/>
              <a:t> champions)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>
                <a:hlinkClick r:id="rId6" tooltip="Club Atlético Peñarol"/>
              </a:rPr>
              <a:t>Club </a:t>
            </a:r>
            <a:r>
              <a:rPr lang="en-GB" sz="2400" dirty="0" err="1" smtClean="0">
                <a:hlinkClick r:id="rId6" tooltip="Club Atlético Peñarol"/>
              </a:rPr>
              <a:t>Atlético</a:t>
            </a:r>
            <a:r>
              <a:rPr lang="en-GB" sz="2400" dirty="0" smtClean="0">
                <a:hlinkClick r:id="rId6" tooltip="Club Atlético Peñarol"/>
              </a:rPr>
              <a:t> </a:t>
            </a:r>
            <a:r>
              <a:rPr lang="en-GB" sz="2400" dirty="0" err="1" smtClean="0">
                <a:hlinkClick r:id="rId6" tooltip="Club Atlético Peñarol"/>
              </a:rPr>
              <a:t>Peñarol</a:t>
            </a:r>
            <a:r>
              <a:rPr lang="en-GB" sz="2400" dirty="0" smtClean="0"/>
              <a:t> (Three times World champions, five times </a:t>
            </a:r>
            <a:r>
              <a:rPr lang="en-GB" sz="2400" dirty="0" err="1" smtClean="0"/>
              <a:t>Copa</a:t>
            </a:r>
            <a:r>
              <a:rPr lang="en-GB" sz="2400" dirty="0" smtClean="0"/>
              <a:t> </a:t>
            </a:r>
            <a:r>
              <a:rPr lang="en-GB" sz="2400" dirty="0" err="1" smtClean="0"/>
              <a:t>Libertadores</a:t>
            </a:r>
            <a:r>
              <a:rPr lang="en-GB" sz="2400" dirty="0" smtClean="0"/>
              <a:t> de </a:t>
            </a:r>
            <a:r>
              <a:rPr lang="en-GB" sz="2400" dirty="0" err="1" smtClean="0"/>
              <a:t>América</a:t>
            </a:r>
            <a:r>
              <a:rPr lang="en-GB" sz="2400" dirty="0" smtClean="0"/>
              <a:t> champions). 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Those two, are followed by, </a:t>
            </a:r>
            <a:r>
              <a:rPr lang="en-GB" sz="2400" dirty="0" err="1" smtClean="0">
                <a:hlinkClick r:id="rId7" tooltip="Defensor Sporting Club"/>
              </a:rPr>
              <a:t>Defensor</a:t>
            </a:r>
            <a:r>
              <a:rPr lang="en-GB" sz="2400" dirty="0" smtClean="0">
                <a:hlinkClick r:id="rId7" tooltip="Defensor Sporting Club"/>
              </a:rPr>
              <a:t> Sporting Club</a:t>
            </a:r>
            <a:r>
              <a:rPr lang="en-GB" sz="2400" dirty="0" smtClean="0"/>
              <a:t>, </a:t>
            </a:r>
            <a:r>
              <a:rPr lang="en-GB" sz="2400" dirty="0" err="1" smtClean="0">
                <a:hlinkClick r:id="rId8" tooltip="Danubio"/>
              </a:rPr>
              <a:t>Danubio</a:t>
            </a:r>
            <a:r>
              <a:rPr lang="en-GB" sz="2400" dirty="0" smtClean="0"/>
              <a:t>, </a:t>
            </a:r>
            <a:r>
              <a:rPr lang="en-GB" sz="2400" dirty="0" smtClean="0">
                <a:hlinkClick r:id="rId9" tooltip="Montevideo Wanderers"/>
              </a:rPr>
              <a:t>Montevideo Wanderers</a:t>
            </a:r>
            <a:r>
              <a:rPr lang="en-GB" sz="2400" dirty="0" smtClean="0"/>
              <a:t>, and other popular teams like </a:t>
            </a:r>
            <a:r>
              <a:rPr lang="en-GB" sz="2400" dirty="0" smtClean="0">
                <a:hlinkClick r:id="rId10" tooltip="Cerro"/>
              </a:rPr>
              <a:t>Cerro</a:t>
            </a:r>
            <a:r>
              <a:rPr lang="en-GB" sz="2400" dirty="0" smtClean="0"/>
              <a:t> and </a:t>
            </a:r>
            <a:r>
              <a:rPr lang="en-GB" sz="2400" dirty="0" err="1" smtClean="0">
                <a:hlinkClick r:id="rId11" tooltip="Rampla Juniors"/>
              </a:rPr>
              <a:t>Rampla</a:t>
            </a:r>
            <a:r>
              <a:rPr lang="en-GB" sz="2400" dirty="0" smtClean="0">
                <a:hlinkClick r:id="rId11" tooltip="Rampla Juniors"/>
              </a:rPr>
              <a:t> Juniors</a:t>
            </a:r>
            <a:r>
              <a:rPr lang="en-GB" sz="2400" dirty="0" smtClean="0"/>
              <a:t>. </a:t>
            </a:r>
          </a:p>
          <a:p>
            <a:endParaRPr lang="en-GB" sz="2400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5122" name="Picture 2" descr="http://upload.wikimedia.org/wikipedia/fr/4/4b/Club_Nacional_de_Futbol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14612" y="2643182"/>
            <a:ext cx="857256" cy="857256"/>
          </a:xfrm>
          <a:prstGeom prst="rect">
            <a:avLst/>
          </a:prstGeom>
          <a:noFill/>
        </p:spPr>
      </p:pic>
      <p:pic>
        <p:nvPicPr>
          <p:cNvPr id="5124" name="Picture 4" descr="http://www.seeklogo.com/images/P/Penarol-logo-8CE679295D-seeklogo.com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388" y="435769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en-US" sz="3200" u="sng" dirty="0" smtClean="0">
                <a:latin typeface="Arial" pitchFamily="34" charset="0"/>
              </a:rPr>
              <a:t/>
            </a:r>
            <a:br>
              <a:rPr lang="en-US" sz="3200" u="sng" dirty="0" smtClean="0">
                <a:latin typeface="Arial" pitchFamily="34" charset="0"/>
              </a:rPr>
            </a:br>
            <a:r>
              <a:rPr lang="en-US" sz="3200" u="sng" dirty="0" smtClean="0">
                <a:latin typeface="Arial" pitchFamily="34" charset="0"/>
              </a:rPr>
              <a:t>Jose Leandro Andrade </a:t>
            </a:r>
            <a:r>
              <a:rPr lang="en-US" sz="3200" dirty="0" smtClean="0">
                <a:latin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</a:rPr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430" y="1571612"/>
            <a:ext cx="5186370" cy="455455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‘The Black Marvel’ never faked injury and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was a great right half (right midfield) and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attacked as a winger due to his great speed.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Fair minded on the pitch and a magician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with the ball. Arguably the best player of the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1930 World Cup he injured his eye hitting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the goal post playing against Italy. Revered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in Europe as the footballer with the Golden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Feet! 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Also won 2 Olympic Gold Medals, 3 South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American Championships and 4 National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</a:rPr>
              <a:t>Championships.</a:t>
            </a:r>
            <a:endParaRPr lang="en-GB" sz="2200" dirty="0"/>
          </a:p>
        </p:txBody>
      </p:sp>
      <p:pic>
        <p:nvPicPr>
          <p:cNvPr id="26626" name="Picture 2" descr="http://www.rankopedia.com/CandidatePix/215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736"/>
            <a:ext cx="2600325" cy="4533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Jose </a:t>
            </a:r>
            <a:r>
              <a:rPr lang="en-US" dirty="0" err="1" smtClean="0">
                <a:latin typeface="Arial" pitchFamily="34" charset="0"/>
              </a:rPr>
              <a:t>Nasazzi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686" y="1571612"/>
            <a:ext cx="4329114" cy="455455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Captain of the1930 World Cup </a:t>
            </a: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Champions.</a:t>
            </a: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 </a:t>
            </a: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2-time Olympic Gold</a:t>
            </a: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Medal Winner with Uruguay 1924,</a:t>
            </a: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1928.</a:t>
            </a:r>
          </a:p>
          <a:p>
            <a:pPr lvl="0">
              <a:buNone/>
            </a:pPr>
            <a:endParaRPr lang="en-US" sz="2000" dirty="0" smtClean="0">
              <a:latin typeface="Arial" pitchFamily="34" charset="0"/>
            </a:endParaRPr>
          </a:p>
          <a:p>
            <a:pPr lvl="0">
              <a:buNone/>
            </a:pPr>
            <a:r>
              <a:rPr lang="en-US" sz="2000" dirty="0" err="1" smtClean="0">
                <a:latin typeface="Arial" pitchFamily="34" charset="0"/>
              </a:rPr>
              <a:t>Copa</a:t>
            </a:r>
            <a:r>
              <a:rPr lang="en-US" sz="2000" dirty="0" smtClean="0">
                <a:latin typeface="Arial" pitchFamily="34" charset="0"/>
              </a:rPr>
              <a:t> America MVP in 1926 and</a:t>
            </a: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1935.</a:t>
            </a:r>
          </a:p>
          <a:p>
            <a:pPr lvl="0">
              <a:buNone/>
            </a:pPr>
            <a:endParaRPr lang="en-US" sz="2000" dirty="0" smtClean="0">
              <a:latin typeface="Arial" pitchFamily="34" charset="0"/>
            </a:endParaRP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 El </a:t>
            </a:r>
            <a:r>
              <a:rPr lang="en-US" sz="2000" dirty="0" err="1" smtClean="0">
                <a:latin typeface="Arial" pitchFamily="34" charset="0"/>
              </a:rPr>
              <a:t>Kapitan</a:t>
            </a:r>
            <a:r>
              <a:rPr lang="en-US" sz="2000" dirty="0" smtClean="0">
                <a:latin typeface="Arial" pitchFamily="34" charset="0"/>
              </a:rPr>
              <a:t> was perhaps the</a:t>
            </a:r>
          </a:p>
          <a:p>
            <a:pPr lvl="0">
              <a:buNone/>
            </a:pPr>
            <a:r>
              <a:rPr lang="en-US" sz="2000" dirty="0" smtClean="0">
                <a:latin typeface="Arial" pitchFamily="34" charset="0"/>
              </a:rPr>
              <a:t>Greatest Uruguayan Footballer ever! </a:t>
            </a:r>
          </a:p>
          <a:p>
            <a:endParaRPr lang="en-GB" dirty="0"/>
          </a:p>
        </p:txBody>
      </p:sp>
      <p:pic>
        <p:nvPicPr>
          <p:cNvPr id="30724" name="Picture 4" descr="http://i29.tinypic.com/2m845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325755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URUGUAY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0" y="3429000"/>
            <a:ext cx="514400" cy="2697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</a:rPr>
            </a:br>
            <a:endParaRPr lang="en-GB" dirty="0"/>
          </a:p>
        </p:txBody>
      </p:sp>
      <p:pic>
        <p:nvPicPr>
          <p:cNvPr id="3074" name="Picture 2" descr="http://www.dlcache.indiatimes.com/imageserve/0aCBc0ic81902/500x3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5986636" cy="4190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nationwide.co.uk/NR/rdonlyres/3FE474D3-9306-4E03-998E-092CEF110FB5/0/eng_team_l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85926"/>
            <a:ext cx="7664639" cy="4429156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ENGLAND’S DREAMING...</a:t>
            </a:r>
            <a:r>
              <a:rPr lang="en-GB" i="1" dirty="0" smtClean="0"/>
              <a:t>READ EM AND WEEP LOSERS</a:t>
            </a:r>
            <a:r>
              <a:rPr lang="en-GB" i="1" dirty="0" smtClean="0"/>
              <a:t>....!</a:t>
            </a:r>
            <a:endParaRPr lang="en-GB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rlv.zcache.com/uruguay_soccer_team_poster-p228264689387983172td2h_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428604"/>
            <a:ext cx="857256" cy="857256"/>
          </a:xfrm>
          <a:prstGeom prst="rect">
            <a:avLst/>
          </a:prstGeom>
          <a:noFill/>
        </p:spPr>
      </p:pic>
      <p:pic>
        <p:nvPicPr>
          <p:cNvPr id="3074" name="Picture 2" descr="http://www.economy.com/dismal/graphs/blog/uruguay-fl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285992"/>
            <a:ext cx="5291778" cy="3595695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Come on you.. Uruguay...!!!</a:t>
            </a:r>
            <a:endParaRPr lang="en-GB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428604"/>
            <a:ext cx="821537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Uruguay (English pronunciation: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 country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located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in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southeastern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part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of 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2" tooltip="South America"/>
              </a:rPr>
              <a:t>South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2" tooltip="South America"/>
              </a:rPr>
              <a:t>America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.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home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to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some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3.3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million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people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, of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whom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1.1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million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,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live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in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capital 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3" tooltip="Montevideo"/>
              </a:rPr>
              <a:t>Montevideo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and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its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4" tooltip="Metropolitan area"/>
              </a:rPr>
              <a:t>metropolitan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4" tooltip="Metropolitan area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4" tooltip="Metropolitan area"/>
              </a:rPr>
              <a:t>area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.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estimated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88% of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population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are of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European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descent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.</a:t>
            </a:r>
          </a:p>
        </p:txBody>
      </p:sp>
      <p:pic>
        <p:nvPicPr>
          <p:cNvPr id="3" name="Picture 2" descr="http://www.realestateinbolivia.com/img/south-americ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1997688"/>
            <a:ext cx="3399478" cy="4552874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10800000" flipV="1">
            <a:off x="4572000" y="4214818"/>
            <a:ext cx="250033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72264" y="357187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 smtClean="0"/>
              <a:t>URUGUAY</a:t>
            </a:r>
            <a:endParaRPr lang="en-GB" sz="36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00042"/>
            <a:ext cx="84296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Uruguay's only land border is with </a:t>
            </a:r>
            <a:r>
              <a:rPr lang="en-GB" sz="2000" dirty="0" smtClean="0">
                <a:hlinkClick r:id="rId2" tooltip="Rio Grande do Sul"/>
              </a:rPr>
              <a:t>Rio Grande do </a:t>
            </a:r>
            <a:r>
              <a:rPr lang="en-GB" sz="2000" dirty="0" err="1" smtClean="0">
                <a:hlinkClick r:id="rId2" tooltip="Rio Grande do Sul"/>
              </a:rPr>
              <a:t>Sul</a:t>
            </a:r>
            <a:r>
              <a:rPr lang="en-GB" sz="2000" dirty="0" smtClean="0"/>
              <a:t>, </a:t>
            </a:r>
            <a:r>
              <a:rPr lang="en-GB" sz="2000" dirty="0" smtClean="0">
                <a:hlinkClick r:id="rId3" tooltip="Brazil"/>
              </a:rPr>
              <a:t>Brazil</a:t>
            </a:r>
            <a:r>
              <a:rPr lang="en-GB" sz="2000" dirty="0" smtClean="0"/>
              <a:t>, to the north. To the west lies the </a:t>
            </a:r>
            <a:r>
              <a:rPr lang="en-GB" sz="2000" dirty="0" smtClean="0">
                <a:hlinkClick r:id="rId4" tooltip="Uruguay River"/>
              </a:rPr>
              <a:t>Uruguay River</a:t>
            </a:r>
            <a:r>
              <a:rPr lang="en-GB" sz="2000" dirty="0" smtClean="0"/>
              <a:t>, to the southwest lies the </a:t>
            </a:r>
            <a:r>
              <a:rPr lang="en-GB" sz="2000" dirty="0" smtClean="0">
                <a:hlinkClick r:id="rId5" tooltip="Estuary"/>
              </a:rPr>
              <a:t>estuary</a:t>
            </a:r>
            <a:r>
              <a:rPr lang="en-GB" sz="2000" dirty="0" smtClean="0"/>
              <a:t> of </a:t>
            </a:r>
            <a:r>
              <a:rPr lang="en-GB" sz="2000" dirty="0" smtClean="0">
                <a:hlinkClick r:id="rId6" tooltip="Río de la Plata"/>
              </a:rPr>
              <a:t>Río de la Plata</a:t>
            </a:r>
            <a:r>
              <a:rPr lang="en-GB" sz="2000" dirty="0" smtClean="0"/>
              <a:t>, with </a:t>
            </a:r>
            <a:r>
              <a:rPr lang="en-GB" sz="2000" dirty="0" smtClean="0">
                <a:hlinkClick r:id="rId7" tooltip="Argentina"/>
              </a:rPr>
              <a:t>Argentina</a:t>
            </a:r>
            <a:r>
              <a:rPr lang="en-GB" sz="2000" dirty="0" smtClean="0"/>
              <a:t> only a short commute across the banks of either of these bodies of water, while to the southeast lies the South </a:t>
            </a:r>
            <a:r>
              <a:rPr lang="en-GB" sz="2000" dirty="0" smtClean="0">
                <a:hlinkClick r:id="rId8" tooltip="Atlantic Ocean"/>
              </a:rPr>
              <a:t>Atlantic Ocean</a:t>
            </a:r>
            <a:r>
              <a:rPr lang="en-GB" sz="2000" dirty="0" smtClean="0"/>
              <a:t>. Uruguay is the second smallest country in South America, being larger only than </a:t>
            </a:r>
            <a:r>
              <a:rPr lang="en-GB" sz="2000" dirty="0" smtClean="0">
                <a:hlinkClick r:id="rId9" tooltip="Suriname"/>
              </a:rPr>
              <a:t>Suriname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pic>
        <p:nvPicPr>
          <p:cNvPr id="12290" name="Picture 2" descr="http://www.realestateinbolivia.com/img/south-america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34" y="2664868"/>
            <a:ext cx="2970850" cy="3978818"/>
          </a:xfrm>
          <a:prstGeom prst="rect">
            <a:avLst/>
          </a:prstGeom>
          <a:noFill/>
        </p:spPr>
      </p:pic>
      <p:pic>
        <p:nvPicPr>
          <p:cNvPr id="12292" name="Picture 4" descr="http://www.lonelyplanet.com/maps/south-america/uruguay/map_of_uruguay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29124" y="3000372"/>
            <a:ext cx="4342311" cy="3261392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2285984" y="4214818"/>
            <a:ext cx="321471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857232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One of Uruguay's oldest European settlements, was founded by the </a:t>
            </a:r>
            <a:r>
              <a:rPr lang="en-GB" sz="2000" dirty="0" smtClean="0">
                <a:hlinkClick r:id="rId2" tooltip="Portuguese Empire"/>
              </a:rPr>
              <a:t>Portuguese</a:t>
            </a:r>
            <a:r>
              <a:rPr lang="en-GB" sz="2000" dirty="0" smtClean="0"/>
              <a:t> in 1680. Montevideo was founded by the </a:t>
            </a:r>
            <a:r>
              <a:rPr lang="en-GB" sz="2000" dirty="0" smtClean="0">
                <a:hlinkClick r:id="rId3" tooltip="Spanish Empire"/>
              </a:rPr>
              <a:t>Spanish</a:t>
            </a:r>
            <a:r>
              <a:rPr lang="en-GB" sz="2000" dirty="0" smtClean="0"/>
              <a:t> in the early 18th century as a military stronghold. Uruguay won its independence in 1825–1828 following a three-way struggle among Spain, Argentina and Brazil. It is a </a:t>
            </a:r>
            <a:r>
              <a:rPr lang="en-GB" sz="2000" dirty="0" smtClean="0">
                <a:hlinkClick r:id="rId4" tooltip="Constitutional democracy"/>
              </a:rPr>
              <a:t>constitutional democracy</a:t>
            </a:r>
            <a:r>
              <a:rPr lang="en-GB" sz="2000" dirty="0" smtClean="0"/>
              <a:t>, where the president fulfils the roles of both </a:t>
            </a:r>
            <a:r>
              <a:rPr lang="en-GB" sz="2000" dirty="0" smtClean="0">
                <a:hlinkClick r:id="rId5" tooltip="Head of state"/>
              </a:rPr>
              <a:t>head of state</a:t>
            </a:r>
            <a:r>
              <a:rPr lang="en-GB" sz="2000" dirty="0" smtClean="0"/>
              <a:t> and </a:t>
            </a:r>
            <a:r>
              <a:rPr lang="en-GB" sz="2000" dirty="0" smtClean="0">
                <a:hlinkClick r:id="rId6" tooltip="Head of government"/>
              </a:rPr>
              <a:t>head of government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pic>
        <p:nvPicPr>
          <p:cNvPr id="3" name="Picture 4" descr="http://www.lonelyplanet.com/maps/south-america/uruguay/map_of_uruguay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8662" y="3357562"/>
            <a:ext cx="4342311" cy="3261392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rot="16200000" flipH="1">
            <a:off x="-71470" y="3643314"/>
            <a:ext cx="485778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714356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Uruguay is one of the most economically developed countries in South America, with a high </a:t>
            </a:r>
            <a:r>
              <a:rPr lang="en-GB" sz="2400" dirty="0" smtClean="0">
                <a:hlinkClick r:id="rId2" tooltip="Gross Domestic Product"/>
              </a:rPr>
              <a:t>GDP</a:t>
            </a:r>
            <a:r>
              <a:rPr lang="en-GB" sz="2400" dirty="0" smtClean="0"/>
              <a:t> per capita and the 47th highest </a:t>
            </a:r>
            <a:r>
              <a:rPr lang="en-GB" sz="2400" dirty="0" smtClean="0">
                <a:hlinkClick r:id="rId3" tooltip="Human Development Index"/>
              </a:rPr>
              <a:t>quality of life</a:t>
            </a:r>
            <a:r>
              <a:rPr lang="en-GB" sz="2400" dirty="0" smtClean="0"/>
              <a:t> in the world.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9218" name="Picture 2" descr="http://msnbcmedia2.msn.com/j/msnbc/Components/Photo_StoryLevel/080116/080116-uruguay-hmed1p.hmedi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2143116"/>
            <a:ext cx="6567506" cy="43517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OLYMPIC EFFORT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The main sport in Uruguay is Football(soccer). In 1924, Uruguay sent its</a:t>
            </a:r>
          </a:p>
          <a:p>
            <a:pPr>
              <a:buNone/>
            </a:pPr>
            <a:r>
              <a:rPr lang="en-GB" sz="2000" dirty="0" smtClean="0"/>
              <a:t>national team to the Olympics in Paris, the first South American nation to</a:t>
            </a:r>
          </a:p>
          <a:p>
            <a:pPr>
              <a:buNone/>
            </a:pPr>
            <a:r>
              <a:rPr lang="en-GB" sz="2000" dirty="0" smtClean="0"/>
              <a:t>compete in Europe. They won gold at the competition, as well as at the next</a:t>
            </a:r>
          </a:p>
          <a:p>
            <a:pPr>
              <a:buNone/>
            </a:pPr>
            <a:r>
              <a:rPr lang="en-GB" sz="2000" dirty="0" smtClean="0"/>
              <a:t>Olympics in Amsterdam in 1928. </a:t>
            </a:r>
          </a:p>
          <a:p>
            <a:endParaRPr lang="en-GB" dirty="0"/>
          </a:p>
        </p:txBody>
      </p:sp>
      <p:pic>
        <p:nvPicPr>
          <p:cNvPr id="28674" name="Picture 2" descr="http://statmaster.sdu.dk/courses/st111/module01/images/olympi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143248"/>
            <a:ext cx="6532336" cy="3329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500174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In 1930, Uruguay hosted the </a:t>
            </a:r>
            <a:r>
              <a:rPr lang="en-GB" sz="2000" dirty="0" smtClean="0">
                <a:hlinkClick r:id="rId2" tooltip="1930 FIFA World Cup"/>
              </a:rPr>
              <a:t>first ever World Cup</a:t>
            </a:r>
            <a:r>
              <a:rPr lang="en-GB" sz="2000" dirty="0" smtClean="0"/>
              <a:t> and went on to win the competition, defeating </a:t>
            </a:r>
            <a:r>
              <a:rPr lang="en-GB" sz="2000" dirty="0" smtClean="0">
                <a:hlinkClick r:id="rId3" tooltip="Argentina national football team"/>
              </a:rPr>
              <a:t>Argentina</a:t>
            </a:r>
            <a:r>
              <a:rPr lang="en-GB" sz="2000" dirty="0" smtClean="0"/>
              <a:t> 4–2 in the final. Uruguay won the </a:t>
            </a:r>
            <a:r>
              <a:rPr lang="en-GB" sz="2000" dirty="0" smtClean="0">
                <a:hlinkClick r:id="rId4" tooltip="1950 FIFA World Cup"/>
              </a:rPr>
              <a:t>1950 FIFA World Cup</a:t>
            </a:r>
            <a:r>
              <a:rPr lang="en-GB" sz="2000" dirty="0" smtClean="0"/>
              <a:t>  </a:t>
            </a:r>
            <a:r>
              <a:rPr lang="en-GB" sz="2000" dirty="0" smtClean="0">
                <a:hlinkClick r:id="rId5" tooltip="Uruguay v Brazil (World Cup 1950)"/>
              </a:rPr>
              <a:t>famously defeating</a:t>
            </a:r>
            <a:r>
              <a:rPr lang="en-GB" sz="2000" dirty="0" smtClean="0"/>
              <a:t> the favoured hosts, </a:t>
            </a:r>
            <a:r>
              <a:rPr lang="en-GB" sz="2000" dirty="0" smtClean="0">
                <a:hlinkClick r:id="rId6" tooltip="Brazil national football team"/>
              </a:rPr>
              <a:t>Brazil</a:t>
            </a:r>
            <a:r>
              <a:rPr lang="en-GB" sz="2000" dirty="0" smtClean="0"/>
              <a:t>, 2–1 in the last game of the final series. </a:t>
            </a:r>
          </a:p>
          <a:p>
            <a:endParaRPr lang="en-GB" sz="2000" dirty="0" smtClean="0"/>
          </a:p>
          <a:p>
            <a:r>
              <a:rPr lang="en-GB" sz="2000" dirty="0" smtClean="0"/>
              <a:t>Uruguay is by far the smallest country, population wise, to win a World Cup. </a:t>
            </a:r>
          </a:p>
          <a:p>
            <a:r>
              <a:rPr lang="en-GB" sz="2000" dirty="0" smtClean="0"/>
              <a:t> In fact, only six nations with population smaller than Uruguay have ever participated in any World Cup.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LITTLE BELTER</a:t>
            </a:r>
            <a:endParaRPr lang="en-GB" b="1" u="sng" dirty="0"/>
          </a:p>
        </p:txBody>
      </p:sp>
      <p:pic>
        <p:nvPicPr>
          <p:cNvPr id="5" name="Picture 4" descr="http://theseoultimes.com/ST/db2/images/1999-2005060414393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488" y="4500570"/>
            <a:ext cx="1218177" cy="2022174"/>
          </a:xfrm>
          <a:prstGeom prst="rect">
            <a:avLst/>
          </a:prstGeom>
          <a:noFill/>
        </p:spPr>
      </p:pic>
      <p:pic>
        <p:nvPicPr>
          <p:cNvPr id="6" name="Picture 4" descr="http://theseoultimes.com/ST/db2/images/1999-2005060414393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4" y="4500570"/>
            <a:ext cx="1204978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3108542"/>
            <a:ext cx="850112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2 OF A KIND</a:t>
            </a:r>
            <a:endParaRPr lang="en-GB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525963"/>
          </a:xfrm>
        </p:spPr>
        <p:txBody>
          <a:bodyPr/>
          <a:lstStyle/>
          <a:p>
            <a:pPr>
              <a:buNone/>
            </a:pPr>
            <a:r>
              <a:rPr lang="en-GB" sz="2400" dirty="0" smtClean="0"/>
              <a:t>In addition, the </a:t>
            </a:r>
            <a:r>
              <a:rPr lang="en-GB" sz="2400" dirty="0" smtClean="0">
                <a:hlinkClick r:id="rId2" tooltip="Uruguay national football team"/>
              </a:rPr>
              <a:t>Uruguay national football team</a:t>
            </a:r>
            <a:r>
              <a:rPr lang="en-GB" sz="2400" dirty="0" smtClean="0"/>
              <a:t> is one of only</a:t>
            </a:r>
          </a:p>
          <a:p>
            <a:pPr>
              <a:buNone/>
            </a:pPr>
            <a:r>
              <a:rPr lang="en-GB" sz="2400" dirty="0" smtClean="0"/>
              <a:t>five nations to win the </a:t>
            </a:r>
            <a:r>
              <a:rPr lang="en-GB" sz="2400" dirty="0" smtClean="0">
                <a:hlinkClick r:id="rId3" tooltip="FIFA World Cup"/>
              </a:rPr>
              <a:t>FIFA World Cup</a:t>
            </a:r>
            <a:r>
              <a:rPr lang="en-GB" sz="2400" dirty="0" smtClean="0"/>
              <a:t> on two or more occasions. </a:t>
            </a:r>
          </a:p>
          <a:p>
            <a:endParaRPr lang="en-GB" dirty="0"/>
          </a:p>
        </p:txBody>
      </p:sp>
      <p:pic>
        <p:nvPicPr>
          <p:cNvPr id="4100" name="Picture 4" descr="http://theseoultimes.com/ST/db2/images/1999-2005060414393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3071810"/>
            <a:ext cx="1905000" cy="3162300"/>
          </a:xfrm>
          <a:prstGeom prst="rect">
            <a:avLst/>
          </a:prstGeom>
          <a:noFill/>
        </p:spPr>
      </p:pic>
      <p:pic>
        <p:nvPicPr>
          <p:cNvPr id="4106" name="Picture 10" descr="http://theseoultimes.com/ST/db2/images/1999-2005060414393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3071810"/>
            <a:ext cx="1905000" cy="316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785794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Uruguay is also the smallest member nation of </a:t>
            </a:r>
            <a:r>
              <a:rPr lang="en-GB" sz="2000" dirty="0" smtClean="0">
                <a:hlinkClick r:id="rId2" tooltip="CONMEBOL"/>
              </a:rPr>
              <a:t>CONMEBOL</a:t>
            </a:r>
            <a:r>
              <a:rPr lang="en-GB" sz="2000" dirty="0" smtClean="0"/>
              <a:t>, South American Football Association. Nevertheless, the Uruguayan national team has won the </a:t>
            </a:r>
            <a:r>
              <a:rPr lang="en-GB" sz="2000" dirty="0" err="1" smtClean="0">
                <a:hlinkClick r:id="rId3" tooltip="Copa América"/>
              </a:rPr>
              <a:t>Copa</a:t>
            </a:r>
            <a:r>
              <a:rPr lang="en-GB" sz="2000" dirty="0" smtClean="0">
                <a:hlinkClick r:id="rId3" tooltip="Copa América"/>
              </a:rPr>
              <a:t> </a:t>
            </a:r>
            <a:r>
              <a:rPr lang="en-GB" sz="2000" dirty="0" err="1" smtClean="0">
                <a:hlinkClick r:id="rId3" tooltip="Copa América"/>
              </a:rPr>
              <a:t>América</a:t>
            </a:r>
            <a:r>
              <a:rPr lang="en-GB" sz="2000" dirty="0" smtClean="0"/>
              <a:t> 14 times, a record it shares with Argentina.</a:t>
            </a:r>
            <a:endParaRPr lang="en-GB" sz="2000" dirty="0"/>
          </a:p>
        </p:txBody>
      </p:sp>
      <p:pic>
        <p:nvPicPr>
          <p:cNvPr id="6146" name="Picture 2" descr="http://www.aldaver.com/Images/Am/cop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071678"/>
            <a:ext cx="772645" cy="1785950"/>
          </a:xfrm>
          <a:prstGeom prst="rect">
            <a:avLst/>
          </a:prstGeom>
          <a:noFill/>
        </p:spPr>
      </p:pic>
      <p:pic>
        <p:nvPicPr>
          <p:cNvPr id="4" name="Picture 2" descr="http://www.aldaver.com/Images/Am/cop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2143116"/>
            <a:ext cx="741739" cy="1714512"/>
          </a:xfrm>
          <a:prstGeom prst="rect">
            <a:avLst/>
          </a:prstGeom>
          <a:noFill/>
        </p:spPr>
      </p:pic>
      <p:pic>
        <p:nvPicPr>
          <p:cNvPr id="5" name="Picture 2" descr="http://www.aldaver.com/Images/Am/cop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2143116"/>
            <a:ext cx="741739" cy="1714512"/>
          </a:xfrm>
          <a:prstGeom prst="rect">
            <a:avLst/>
          </a:prstGeom>
          <a:noFill/>
        </p:spPr>
      </p:pic>
      <p:pic>
        <p:nvPicPr>
          <p:cNvPr id="6" name="Picture 2" descr="http://www.aldaver.com/Images/Am/cop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14480" y="2071678"/>
            <a:ext cx="785818" cy="1816400"/>
          </a:xfrm>
          <a:prstGeom prst="rect">
            <a:avLst/>
          </a:prstGeom>
          <a:noFill/>
        </p:spPr>
      </p:pic>
      <p:pic>
        <p:nvPicPr>
          <p:cNvPr id="7" name="Picture 2" descr="http://www.aldaver.com/Images/Am/cop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2143116"/>
            <a:ext cx="741739" cy="1714512"/>
          </a:xfrm>
          <a:prstGeom prst="rect">
            <a:avLst/>
          </a:prstGeom>
          <a:noFill/>
        </p:spPr>
      </p:pic>
      <p:pic>
        <p:nvPicPr>
          <p:cNvPr id="8" name="Picture 2" descr="http://www.aldaver.com/Images/Am/cop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10" y="4214818"/>
            <a:ext cx="803551" cy="1857388"/>
          </a:xfrm>
          <a:prstGeom prst="rect">
            <a:avLst/>
          </a:prstGeom>
          <a:noFill/>
        </p:spPr>
      </p:pic>
      <p:pic>
        <p:nvPicPr>
          <p:cNvPr id="9" name="Picture 2" descr="http://www.aldaver.com/Images/Am/cop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85918" y="4214818"/>
            <a:ext cx="795444" cy="1838651"/>
          </a:xfrm>
          <a:prstGeom prst="rect">
            <a:avLst/>
          </a:prstGeom>
          <a:noFill/>
        </p:spPr>
      </p:pic>
      <p:pic>
        <p:nvPicPr>
          <p:cNvPr id="10" name="Picture 2" descr="http://www.aldaver.com/Images/Am/cop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00958" y="4214818"/>
            <a:ext cx="834456" cy="1928826"/>
          </a:xfrm>
          <a:prstGeom prst="rect">
            <a:avLst/>
          </a:prstGeom>
          <a:noFill/>
        </p:spPr>
      </p:pic>
      <p:pic>
        <p:nvPicPr>
          <p:cNvPr id="11" name="Picture 2" descr="http://www.aldaver.com/Images/Am/cop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2143117"/>
            <a:ext cx="741739" cy="1714512"/>
          </a:xfrm>
          <a:prstGeom prst="rect">
            <a:avLst/>
          </a:prstGeom>
          <a:noFill/>
        </p:spPr>
      </p:pic>
      <p:pic>
        <p:nvPicPr>
          <p:cNvPr id="12" name="Picture 2" descr="http://www.aldaver.com/Images/Am/cop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6512" y="2214554"/>
            <a:ext cx="710833" cy="1643074"/>
          </a:xfrm>
          <a:prstGeom prst="rect">
            <a:avLst/>
          </a:prstGeom>
          <a:noFill/>
        </p:spPr>
      </p:pic>
      <p:pic>
        <p:nvPicPr>
          <p:cNvPr id="13" name="Picture 2" descr="http://www.aldaver.com/Images/Am/cop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0364" y="4214818"/>
            <a:ext cx="803551" cy="1857388"/>
          </a:xfrm>
          <a:prstGeom prst="rect">
            <a:avLst/>
          </a:prstGeom>
          <a:noFill/>
        </p:spPr>
      </p:pic>
      <p:pic>
        <p:nvPicPr>
          <p:cNvPr id="14" name="Picture 2" descr="http://www.aldaver.com/Images/Am/cop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71934" y="4214818"/>
            <a:ext cx="803550" cy="1857388"/>
          </a:xfrm>
          <a:prstGeom prst="rect">
            <a:avLst/>
          </a:prstGeom>
          <a:noFill/>
        </p:spPr>
      </p:pic>
      <p:pic>
        <p:nvPicPr>
          <p:cNvPr id="15" name="Picture 2" descr="http://www.aldaver.com/Images/Am/cop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5474" y="4214818"/>
            <a:ext cx="803551" cy="1857388"/>
          </a:xfrm>
          <a:prstGeom prst="rect">
            <a:avLst/>
          </a:prstGeom>
          <a:noFill/>
        </p:spPr>
      </p:pic>
      <p:pic>
        <p:nvPicPr>
          <p:cNvPr id="16" name="Picture 2" descr="http://www.aldaver.com/Images/Am/cop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57950" y="4214818"/>
            <a:ext cx="83445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628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11AH WORLD CUP 2010</vt:lpstr>
      <vt:lpstr>Slide 2</vt:lpstr>
      <vt:lpstr>Slide 3</vt:lpstr>
      <vt:lpstr>Slide 4</vt:lpstr>
      <vt:lpstr>Slide 5</vt:lpstr>
      <vt:lpstr>OLYMPIC EFFORT</vt:lpstr>
      <vt:lpstr>LITTLE BELTER</vt:lpstr>
      <vt:lpstr>2 OF A KIND</vt:lpstr>
      <vt:lpstr>Slide 9</vt:lpstr>
      <vt:lpstr>Slide 10</vt:lpstr>
      <vt:lpstr> Jose Leandro Andrade  </vt:lpstr>
      <vt:lpstr>Jose Nasazzi</vt:lpstr>
      <vt:lpstr>PRESENT URUGUAY TEAM</vt:lpstr>
      <vt:lpstr>ENGLAND’S DREAMING...READ EM AND WEEP LOSERS....!</vt:lpstr>
      <vt:lpstr>Come on you.. Uruguay...!!!</vt:lpstr>
    </vt:vector>
  </TitlesOfParts>
  <Company>Ashton on Mersey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ahastewell</dc:creator>
  <cp:lastModifiedBy>ahastewell</cp:lastModifiedBy>
  <cp:revision>13</cp:revision>
  <dcterms:created xsi:type="dcterms:W3CDTF">2010-02-24T12:49:55Z</dcterms:created>
  <dcterms:modified xsi:type="dcterms:W3CDTF">2010-07-09T06:28:00Z</dcterms:modified>
</cp:coreProperties>
</file>