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6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972849-4AA6-47A5-B150-84063136311C}" type="datetimeFigureOut">
              <a:rPr lang="en-US" smtClean="0"/>
              <a:t>6/8/2010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94A3D-0E7E-4F61-8E54-F1B5DB49237E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C94A3D-0E7E-4F61-8E54-F1B5DB49237E}" type="slidenum">
              <a:rPr lang="en-GB" smtClean="0"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C94A3D-0E7E-4F61-8E54-F1B5DB49237E}" type="slidenum">
              <a:rPr lang="en-GB" smtClean="0"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C94A3D-0E7E-4F61-8E54-F1B5DB49237E}" type="slidenum">
              <a:rPr lang="en-GB" smtClean="0"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C94A3D-0E7E-4F61-8E54-F1B5DB49237E}" type="slidenum">
              <a:rPr lang="en-GB" smtClean="0"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C94A3D-0E7E-4F61-8E54-F1B5DB49237E}" type="slidenum">
              <a:rPr lang="en-GB" smtClean="0"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C94A3D-0E7E-4F61-8E54-F1B5DB49237E}" type="slidenum">
              <a:rPr lang="en-GB" smtClean="0"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C94A3D-0E7E-4F61-8E54-F1B5DB49237E}" type="slidenum">
              <a:rPr lang="en-GB" smtClean="0"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C94A3D-0E7E-4F61-8E54-F1B5DB49237E}" type="slidenum">
              <a:rPr lang="en-GB" smtClean="0"/>
              <a:t>8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8582F04-A460-46AF-9D19-2CC15DF16CAC}" type="datetimeFigureOut">
              <a:rPr lang="en-US" smtClean="0"/>
              <a:t>6/8/2010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0AA4E42-C91E-4D7B-B560-426D661B5E5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F04-A460-46AF-9D19-2CC15DF16CAC}" type="datetimeFigureOut">
              <a:rPr lang="en-US" smtClean="0"/>
              <a:t>6/8/2010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A4E42-C91E-4D7B-B560-426D661B5E5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F04-A460-46AF-9D19-2CC15DF16CAC}" type="datetimeFigureOut">
              <a:rPr lang="en-US" smtClean="0"/>
              <a:t>6/8/2010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A4E42-C91E-4D7B-B560-426D661B5E5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F04-A460-46AF-9D19-2CC15DF16CAC}" type="datetimeFigureOut">
              <a:rPr lang="en-US" smtClean="0"/>
              <a:t>6/8/2010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A4E42-C91E-4D7B-B560-426D661B5E5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F04-A460-46AF-9D19-2CC15DF16CAC}" type="datetimeFigureOut">
              <a:rPr lang="en-US" smtClean="0"/>
              <a:t>6/8/2010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A4E42-C91E-4D7B-B560-426D661B5E5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F04-A460-46AF-9D19-2CC15DF16CAC}" type="datetimeFigureOut">
              <a:rPr lang="en-US" smtClean="0"/>
              <a:t>6/8/2010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A4E42-C91E-4D7B-B560-426D661B5E5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8582F04-A460-46AF-9D19-2CC15DF16CAC}" type="datetimeFigureOut">
              <a:rPr lang="en-US" smtClean="0"/>
              <a:t>6/8/2010</a:t>
            </a:fld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0AA4E42-C91E-4D7B-B560-426D661B5E56}" type="slidenum">
              <a:rPr lang="en-GB" smtClean="0"/>
              <a:t>‹#›</a:t>
            </a:fld>
            <a:endParaRPr lang="en-GB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8582F04-A460-46AF-9D19-2CC15DF16CAC}" type="datetimeFigureOut">
              <a:rPr lang="en-US" smtClean="0"/>
              <a:t>6/8/2010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0AA4E42-C91E-4D7B-B560-426D661B5E5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F04-A460-46AF-9D19-2CC15DF16CAC}" type="datetimeFigureOut">
              <a:rPr lang="en-US" smtClean="0"/>
              <a:t>6/8/2010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A4E42-C91E-4D7B-B560-426D661B5E5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F04-A460-46AF-9D19-2CC15DF16CAC}" type="datetimeFigureOut">
              <a:rPr lang="en-US" smtClean="0"/>
              <a:t>6/8/2010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A4E42-C91E-4D7B-B560-426D661B5E5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F04-A460-46AF-9D19-2CC15DF16CAC}" type="datetimeFigureOut">
              <a:rPr lang="en-US" smtClean="0"/>
              <a:t>6/8/2010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A4E42-C91E-4D7B-B560-426D661B5E5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8582F04-A460-46AF-9D19-2CC15DF16CAC}" type="datetimeFigureOut">
              <a:rPr lang="en-US" smtClean="0"/>
              <a:t>6/8/2010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0AA4E42-C91E-4D7B-B560-426D661B5E5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43116"/>
            <a:ext cx="9144000" cy="1457334"/>
          </a:xfrm>
        </p:spPr>
        <p:txBody>
          <a:bodyPr/>
          <a:lstStyle/>
          <a:p>
            <a:r>
              <a:rPr lang="en-GB" dirty="0" smtClean="0"/>
              <a:t>How to run an international day…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Some hints and tips…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Don’t forget…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GB" dirty="0" smtClean="0"/>
              <a:t>	</a:t>
            </a:r>
            <a:r>
              <a:rPr lang="en-GB" dirty="0" smtClean="0"/>
              <a:t>	</a:t>
            </a:r>
            <a:r>
              <a:rPr lang="en-GB" sz="5400" b="1" dirty="0" smtClean="0"/>
              <a:t>I	…	</a:t>
            </a:r>
            <a:r>
              <a:rPr lang="en-GB" sz="5400" dirty="0" smtClean="0"/>
              <a:t>Interesting</a:t>
            </a:r>
          </a:p>
          <a:p>
            <a:pPr algn="just">
              <a:buNone/>
            </a:pPr>
            <a:r>
              <a:rPr lang="en-GB" sz="5400" dirty="0" smtClean="0"/>
              <a:t>		</a:t>
            </a:r>
            <a:r>
              <a:rPr lang="en-GB" sz="5400" b="1" dirty="0" smtClean="0"/>
              <a:t>P	…	</a:t>
            </a:r>
            <a:r>
              <a:rPr lang="en-GB" sz="5400" dirty="0" smtClean="0"/>
              <a:t>Preparation</a:t>
            </a:r>
          </a:p>
          <a:p>
            <a:pPr algn="just">
              <a:buNone/>
            </a:pPr>
            <a:r>
              <a:rPr lang="en-GB" sz="5400" dirty="0" smtClean="0"/>
              <a:t>		</a:t>
            </a:r>
            <a:r>
              <a:rPr lang="en-GB" sz="5400" b="1" dirty="0" smtClean="0"/>
              <a:t>O	…	</a:t>
            </a:r>
            <a:r>
              <a:rPr lang="en-GB" sz="5400" dirty="0" smtClean="0"/>
              <a:t>Organization</a:t>
            </a:r>
          </a:p>
          <a:p>
            <a:pPr algn="just">
              <a:buNone/>
            </a:pPr>
            <a:r>
              <a:rPr lang="en-GB" sz="5400" dirty="0" smtClean="0"/>
              <a:t>	</a:t>
            </a:r>
            <a:r>
              <a:rPr lang="en-GB" sz="5400" dirty="0" smtClean="0"/>
              <a:t>	</a:t>
            </a:r>
            <a:r>
              <a:rPr lang="en-GB" sz="5400" b="1" dirty="0" smtClean="0"/>
              <a:t>C	…	</a:t>
            </a:r>
            <a:r>
              <a:rPr lang="en-GB" sz="5400" dirty="0" smtClean="0"/>
              <a:t>Communication</a:t>
            </a:r>
            <a:endParaRPr lang="en-GB" sz="5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start an activity…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Catch their attention!</a:t>
            </a:r>
          </a:p>
          <a:p>
            <a:pPr lvl="2"/>
            <a:r>
              <a:rPr lang="en-GB" dirty="0" smtClean="0"/>
              <a:t>Sound Clips (Speakers – make sure you test them before hand)</a:t>
            </a:r>
          </a:p>
          <a:p>
            <a:pPr lvl="2"/>
            <a:r>
              <a:rPr lang="en-GB" dirty="0" smtClean="0"/>
              <a:t>Visual Clips</a:t>
            </a:r>
          </a:p>
          <a:p>
            <a:pPr lvl="2"/>
            <a:r>
              <a:rPr lang="en-GB" dirty="0" smtClean="0"/>
              <a:t>Animations - flashing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Objectives…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Give clear learning objectives and outcomes of the lesson</a:t>
            </a:r>
          </a:p>
          <a:p>
            <a:r>
              <a:rPr lang="en-GB" dirty="0" smtClean="0"/>
              <a:t>Ensure students  fully understand learning objectives</a:t>
            </a:r>
          </a:p>
          <a:p>
            <a:r>
              <a:rPr lang="en-GB" dirty="0" smtClean="0"/>
              <a:t>Have a clear view of what YOU want to get out of the activities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activity…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Something hands on, to get students to interact and get involved</a:t>
            </a:r>
          </a:p>
          <a:p>
            <a:r>
              <a:rPr lang="en-GB" dirty="0" smtClean="0"/>
              <a:t>Make it something unique – an activity to make the students want to join in and get involved!</a:t>
            </a:r>
          </a:p>
          <a:p>
            <a:r>
              <a:rPr lang="en-GB" dirty="0" smtClean="0"/>
              <a:t>The main focus is that its something </a:t>
            </a:r>
            <a:r>
              <a:rPr lang="en-GB" b="1" dirty="0" smtClean="0"/>
              <a:t>international</a:t>
            </a:r>
            <a:r>
              <a:rPr lang="en-GB" dirty="0" smtClean="0"/>
              <a:t>!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Rescue activities…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These are made to ensure you're not left wandering what to do next</a:t>
            </a:r>
          </a:p>
          <a:p>
            <a:r>
              <a:rPr lang="en-GB" dirty="0" smtClean="0"/>
              <a:t>The speed of the activity is dependant on the age groups</a:t>
            </a:r>
          </a:p>
          <a:p>
            <a:r>
              <a:rPr lang="en-GB" dirty="0" smtClean="0"/>
              <a:t>Small activities to fill in time left over that keep students engaged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Plenary…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Come back to learning objectives to ensure they are fulfilled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100</TotalTime>
  <Words>178</Words>
  <Application>Microsoft Office PowerPoint</Application>
  <PresentationFormat>On-screen Show (4:3)</PresentationFormat>
  <Paragraphs>40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Urban</vt:lpstr>
      <vt:lpstr>How to run an international day…</vt:lpstr>
      <vt:lpstr>Don’t forget…</vt:lpstr>
      <vt:lpstr>How to start an activity…</vt:lpstr>
      <vt:lpstr>Learning Objectives…</vt:lpstr>
      <vt:lpstr>Main activity…</vt:lpstr>
      <vt:lpstr>Rescue activities…</vt:lpstr>
      <vt:lpstr>Plenary…</vt:lpstr>
      <vt:lpstr>…</vt:lpstr>
    </vt:vector>
  </TitlesOfParts>
  <Company>private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Catherine</dc:creator>
  <cp:lastModifiedBy>Catherine</cp:lastModifiedBy>
  <cp:revision>5</cp:revision>
  <dcterms:created xsi:type="dcterms:W3CDTF">2010-06-08T20:48:48Z</dcterms:created>
  <dcterms:modified xsi:type="dcterms:W3CDTF">2010-06-08T22:29:16Z</dcterms:modified>
</cp:coreProperties>
</file>