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2000">
    <p:dissolve/>
    <p:sndAc>
      <p:stSnd>
        <p:snd r:embed="rId13" name="chimes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914400"/>
            <a:ext cx="879862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HOME SWEET HOME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7244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AKANKSHA </a:t>
            </a:r>
            <a:r>
              <a:rPr lang="en-US" sz="3600" b="1" smtClean="0"/>
              <a:t>MANRO’S  </a:t>
            </a:r>
            <a:r>
              <a:rPr lang="en-US" sz="3600" b="1" dirty="0" smtClean="0"/>
              <a:t>V B</a:t>
            </a:r>
            <a:endParaRPr lang="en-US" sz="3600" b="1" dirty="0"/>
          </a:p>
        </p:txBody>
      </p:sp>
    </p:spTree>
  </p:cSld>
  <p:clrMapOvr>
    <a:masterClrMapping/>
  </p:clrMapOvr>
  <p:transition advClick="0" advTm="2000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267055">
            <a:off x="1822983" y="145608"/>
            <a:ext cx="453217" cy="667232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lgerian" pitchFamily="82" charset="0"/>
              </a:rPr>
              <a:t>LIVING</a:t>
            </a:r>
            <a:br>
              <a:rPr lang="en-US" sz="4000" b="1" dirty="0" smtClean="0">
                <a:solidFill>
                  <a:srgbClr val="0070C0"/>
                </a:solidFill>
                <a:latin typeface="Algerian" pitchFamily="8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Algerian" pitchFamily="82" charset="0"/>
              </a:rPr>
              <a:t> ROOM</a:t>
            </a:r>
            <a:endParaRPr lang="en-US" sz="4000" b="1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4" name="Content Placeholder 3" descr="Drawing Room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1016" b="21016"/>
          <a:stretch>
            <a:fillRect/>
          </a:stretch>
        </p:blipFill>
        <p:spPr>
          <a:xfrm rot="1391439">
            <a:off x="3099072" y="1453568"/>
            <a:ext cx="5486400" cy="3962400"/>
          </a:xfrm>
        </p:spPr>
      </p:pic>
    </p:spTree>
  </p:cSld>
  <p:clrMapOvr>
    <a:masterClrMapping/>
  </p:clrMapOvr>
  <p:transition advClick="0" advTm="2000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460623">
            <a:off x="1605400" y="467092"/>
            <a:ext cx="432319" cy="5410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Algerian" pitchFamily="82" charset="0"/>
              </a:rPr>
              <a:t>KITCHEN</a:t>
            </a:r>
            <a:endParaRPr lang="en-US" sz="4400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5" name="Picture Placeholder 4" descr="kitchen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5584" r="5584"/>
          <a:stretch>
            <a:fillRect/>
          </a:stretch>
        </p:blipFill>
        <p:spPr>
          <a:xfrm rot="719502">
            <a:off x="2860755" y="1142195"/>
            <a:ext cx="5228129" cy="4148748"/>
          </a:xfrm>
        </p:spPr>
      </p:pic>
    </p:spTree>
  </p:cSld>
  <p:clrMapOvr>
    <a:masterClrMapping/>
  </p:clrMapOvr>
  <p:transition advClick="0" advTm="2000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35474">
            <a:off x="609600" y="304800"/>
            <a:ext cx="457200" cy="6096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Algerian" pitchFamily="82" charset="0"/>
              </a:rPr>
              <a:t>POOJA GHAR</a:t>
            </a:r>
            <a:endParaRPr lang="en-US" sz="4400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7" name="Picture Placeholder 6" descr="place of worship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3836" r="3836"/>
          <a:stretch>
            <a:fillRect/>
          </a:stretch>
        </p:blipFill>
        <p:spPr>
          <a:xfrm rot="823571">
            <a:off x="1782189" y="755242"/>
            <a:ext cx="5489041" cy="5018231"/>
          </a:xfrm>
        </p:spPr>
      </p:pic>
      <p:sp>
        <p:nvSpPr>
          <p:cNvPr id="6" name="TextBox 5"/>
          <p:cNvSpPr txBox="1"/>
          <p:nvPr/>
        </p:nvSpPr>
        <p:spPr>
          <a:xfrm rot="21108733">
            <a:off x="8045041" y="230569"/>
            <a:ext cx="45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lgerian" pitchFamily="82" charset="0"/>
              </a:rPr>
              <a:t>PLACE </a:t>
            </a:r>
          </a:p>
          <a:p>
            <a:endParaRPr lang="en-US" sz="2400" b="1" dirty="0" smtClean="0">
              <a:solidFill>
                <a:srgbClr val="0070C0"/>
              </a:solidFill>
              <a:latin typeface="Algerian" pitchFamily="82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Algerian" pitchFamily="82" charset="0"/>
              </a:rPr>
              <a:t>OF </a:t>
            </a:r>
          </a:p>
          <a:p>
            <a:endParaRPr lang="en-US" sz="2400" b="1" dirty="0" smtClean="0">
              <a:solidFill>
                <a:srgbClr val="0070C0"/>
              </a:solidFill>
              <a:latin typeface="Algerian" pitchFamily="82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Algerian" pitchFamily="82" charset="0"/>
              </a:rPr>
              <a:t>WORSHIP</a:t>
            </a:r>
            <a:endParaRPr lang="en-US" sz="2400" b="1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advClick="0" advTm="2000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74724">
            <a:off x="1341227" y="699315"/>
            <a:ext cx="533400" cy="46482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Algerian" pitchFamily="82" charset="0"/>
              </a:rPr>
              <a:t>BEDROOM</a:t>
            </a:r>
            <a:endParaRPr lang="en-US" sz="4400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5" name="Picture Placeholder 4" descr="bedroom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4963" r="4963"/>
          <a:stretch>
            <a:fillRect/>
          </a:stretch>
        </p:blipFill>
        <p:spPr>
          <a:xfrm rot="420000">
            <a:off x="2706243" y="934787"/>
            <a:ext cx="5626553" cy="4739688"/>
          </a:xfrm>
        </p:spPr>
      </p:pic>
    </p:spTree>
  </p:cSld>
  <p:clrMapOvr>
    <a:masterClrMapping/>
  </p:clrMapOvr>
  <p:transition advClick="0" advTm="2000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11141">
            <a:off x="1391500" y="697513"/>
            <a:ext cx="533400" cy="5318454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Algerian" pitchFamily="82" charset="0"/>
              </a:rPr>
              <a:t>WASHROOM</a:t>
            </a:r>
            <a:endParaRPr lang="en-US" sz="4400" dirty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5" name="Picture Placeholder 4" descr="washroom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7340" b="17340"/>
          <a:stretch>
            <a:fillRect/>
          </a:stretch>
        </p:blipFill>
        <p:spPr>
          <a:xfrm rot="420000">
            <a:off x="2566254" y="786221"/>
            <a:ext cx="5702186" cy="4948011"/>
          </a:xfrm>
        </p:spPr>
      </p:pic>
    </p:spTree>
  </p:cSld>
  <p:clrMapOvr>
    <a:masterClrMapping/>
  </p:clrMapOvr>
  <p:transition advClick="0" advTm="2000"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16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Slide 1</vt:lpstr>
      <vt:lpstr>LIVING  ROOM</vt:lpstr>
      <vt:lpstr>KITCHEN</vt:lpstr>
      <vt:lpstr>POOJA GHAR</vt:lpstr>
      <vt:lpstr>BEDROOM</vt:lpstr>
      <vt:lpstr>WASHROOM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india</cp:lastModifiedBy>
  <cp:revision>10</cp:revision>
  <dcterms:created xsi:type="dcterms:W3CDTF">2006-08-16T00:00:00Z</dcterms:created>
  <dcterms:modified xsi:type="dcterms:W3CDTF">2010-09-01T15:29:59Z</dcterms:modified>
</cp:coreProperties>
</file>