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AD29-904E-49A3-81C6-E639D15C4D86}" type="datetimeFigureOut">
              <a:rPr lang="en-US" smtClean="0"/>
              <a:pPr/>
              <a:t>9/14/2010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169-528E-4678-B8B5-F63180AA36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advClick="0" advTm="2000">
    <p:randomBar dir="vert"/>
    <p:sndAc>
      <p:stSnd>
        <p:snd r:embed="rId1" name="camera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AD29-904E-49A3-81C6-E639D15C4D86}" type="datetimeFigureOut">
              <a:rPr lang="en-US" smtClean="0"/>
              <a:pPr/>
              <a:t>9/14/2010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169-528E-4678-B8B5-F63180AA36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advClick="0" advTm="2000">
    <p:randomBar dir="vert"/>
    <p:sndAc>
      <p:stSnd>
        <p:snd r:embed="rId1" name="camera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AD29-904E-49A3-81C6-E639D15C4D86}" type="datetimeFigureOut">
              <a:rPr lang="en-US" smtClean="0"/>
              <a:pPr/>
              <a:t>9/14/2010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169-528E-4678-B8B5-F63180AA36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advClick="0" advTm="2000">
    <p:randomBar dir="vert"/>
    <p:sndAc>
      <p:stSnd>
        <p:snd r:embed="rId1" name="camera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AD29-904E-49A3-81C6-E639D15C4D86}" type="datetimeFigureOut">
              <a:rPr lang="en-US" smtClean="0"/>
              <a:pPr/>
              <a:t>9/14/2010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169-528E-4678-B8B5-F63180AA36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advClick="0" advTm="2000">
    <p:randomBar dir="vert"/>
    <p:sndAc>
      <p:stSnd>
        <p:snd r:embed="rId1" name="camera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AD29-904E-49A3-81C6-E639D15C4D86}" type="datetimeFigureOut">
              <a:rPr lang="en-US" smtClean="0"/>
              <a:pPr/>
              <a:t>9/14/2010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169-528E-4678-B8B5-F63180AA36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advClick="0" advTm="2000">
    <p:randomBar dir="vert"/>
    <p:sndAc>
      <p:stSnd>
        <p:snd r:embed="rId1" name="camera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AD29-904E-49A3-81C6-E639D15C4D86}" type="datetimeFigureOut">
              <a:rPr lang="en-US" smtClean="0"/>
              <a:pPr/>
              <a:t>9/14/2010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169-528E-4678-B8B5-F63180AA36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advClick="0" advTm="2000">
    <p:randomBar dir="vert"/>
    <p:sndAc>
      <p:stSnd>
        <p:snd r:embed="rId1" name="camera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AD29-904E-49A3-81C6-E639D15C4D86}" type="datetimeFigureOut">
              <a:rPr lang="en-US" smtClean="0"/>
              <a:pPr/>
              <a:t>9/14/2010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169-528E-4678-B8B5-F63180AA36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advClick="0" advTm="2000">
    <p:randomBar dir="vert"/>
    <p:sndAc>
      <p:stSnd>
        <p:snd r:embed="rId1" name="camera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AD29-904E-49A3-81C6-E639D15C4D86}" type="datetimeFigureOut">
              <a:rPr lang="en-US" smtClean="0"/>
              <a:pPr/>
              <a:t>9/14/2010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169-528E-4678-B8B5-F63180AA36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advClick="0" advTm="2000">
    <p:randomBar dir="vert"/>
    <p:sndAc>
      <p:stSnd>
        <p:snd r:embed="rId1" name="camera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AD29-904E-49A3-81C6-E639D15C4D86}" type="datetimeFigureOut">
              <a:rPr lang="en-US" smtClean="0"/>
              <a:pPr/>
              <a:t>9/14/2010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169-528E-4678-B8B5-F63180AA36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advClick="0" advTm="2000">
    <p:randomBar dir="vert"/>
    <p:sndAc>
      <p:stSnd>
        <p:snd r:embed="rId1" name="camera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AD29-904E-49A3-81C6-E639D15C4D86}" type="datetimeFigureOut">
              <a:rPr lang="en-US" smtClean="0"/>
              <a:pPr/>
              <a:t>9/14/2010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169-528E-4678-B8B5-F63180AA36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advClick="0" advTm="2000">
    <p:randomBar dir="vert"/>
    <p:sndAc>
      <p:stSnd>
        <p:snd r:embed="rId1" name="camera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AD29-904E-49A3-81C6-E639D15C4D86}" type="datetimeFigureOut">
              <a:rPr lang="en-US" smtClean="0"/>
              <a:pPr/>
              <a:t>9/14/2010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169-528E-4678-B8B5-F63180AA36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advClick="0" advTm="2000">
    <p:randomBar dir="vert"/>
    <p:sndAc>
      <p:stSnd>
        <p:snd r:embed="rId1" name="camera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1AD29-904E-49A3-81C6-E639D15C4D86}" type="datetimeFigureOut">
              <a:rPr lang="en-US" smtClean="0"/>
              <a:pPr/>
              <a:t>9/14/2010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169-528E-4678-B8B5-F63180AA362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000">
    <p:randomBar dir="vert"/>
    <p:sndAc>
      <p:stSnd>
        <p:snd r:embed="rId13" name="camera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Sangeeta</a:t>
            </a:r>
            <a:r>
              <a:rPr lang="en-US" dirty="0" smtClean="0"/>
              <a:t> Topaz Apartments</a:t>
            </a:r>
            <a:endParaRPr lang="en-IN" dirty="0"/>
          </a:p>
        </p:txBody>
      </p:sp>
      <p:pic>
        <p:nvPicPr>
          <p:cNvPr id="7" name="Picture Placeholder 6" descr="1_Building.JPG"/>
          <p:cNvPicPr>
            <a:picLocks noGrp="1" noChangeAspect="1"/>
          </p:cNvPicPr>
          <p:nvPr>
            <p:ph type="pic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804862"/>
          </a:xfrm>
        </p:spPr>
        <p:txBody>
          <a:bodyPr>
            <a:noAutofit/>
          </a:bodyPr>
          <a:lstStyle/>
          <a:p>
            <a:pPr algn="ctr"/>
            <a:r>
              <a:rPr lang="en-IN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TAISHA’S  </a:t>
            </a:r>
            <a:r>
              <a:rPr lang="e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APARTMENTS</a:t>
            </a:r>
            <a:endParaRPr lang="en-IN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2000">
    <p:randomBar dir="vert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Kitchen 3</a:t>
            </a:r>
            <a:endParaRPr lang="en-IN" dirty="0"/>
          </a:p>
        </p:txBody>
      </p:sp>
      <p:pic>
        <p:nvPicPr>
          <p:cNvPr id="5" name="Picture Placeholder 4" descr="9_Kitchen 3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804862"/>
          </a:xfrm>
        </p:spPr>
        <p:txBody>
          <a:bodyPr>
            <a:no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KITCHEN 3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2000">
    <p:randomBar dir="vert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Bathroom</a:t>
            </a:r>
            <a:endParaRPr lang="en-IN" dirty="0"/>
          </a:p>
        </p:txBody>
      </p:sp>
      <p:pic>
        <p:nvPicPr>
          <p:cNvPr id="5" name="Picture Placeholder 4" descr="10_Common Bathroom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804862"/>
          </a:xfrm>
        </p:spPr>
        <p:txBody>
          <a:bodyPr>
            <a:no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COMMON WASHROOM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2000">
    <p:randomBar dir="vert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 Bedroom</a:t>
            </a:r>
            <a:endParaRPr lang="en-IN" dirty="0"/>
          </a:p>
        </p:txBody>
      </p:sp>
      <p:pic>
        <p:nvPicPr>
          <p:cNvPr id="5" name="Picture Placeholder 4" descr="11_Bedroom 2a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804862"/>
          </a:xfrm>
        </p:spPr>
        <p:txBody>
          <a:bodyPr>
            <a:no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GUEST BEDROOM 1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2000">
    <p:randomBar dir="vert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 Bedroom 2</a:t>
            </a:r>
            <a:endParaRPr lang="en-IN" dirty="0"/>
          </a:p>
        </p:txBody>
      </p:sp>
      <p:pic>
        <p:nvPicPr>
          <p:cNvPr id="5" name="Picture Placeholder 4" descr="12_Bedroom 2b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804862"/>
          </a:xfrm>
        </p:spPr>
        <p:txBody>
          <a:bodyPr>
            <a:no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GUEST BEDROOM 2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2000">
    <p:randomBar dir="vert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Bedroom </a:t>
            </a:r>
            <a:endParaRPr lang="en-IN" dirty="0"/>
          </a:p>
        </p:txBody>
      </p:sp>
      <p:pic>
        <p:nvPicPr>
          <p:cNvPr id="5" name="Picture Placeholder 4" descr="13_Master BR 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804862"/>
          </a:xfrm>
        </p:spPr>
        <p:txBody>
          <a:bodyPr>
            <a:no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MASTER BEDROOM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2000">
    <p:randomBar dir="vert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Bedroom – Dressing Area	</a:t>
            </a:r>
            <a:endParaRPr lang="en-IN" dirty="0"/>
          </a:p>
        </p:txBody>
      </p:sp>
      <p:pic>
        <p:nvPicPr>
          <p:cNvPr id="5" name="Picture Placeholder 4" descr="13_Master BR 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1875" b="2187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4643446"/>
            <a:ext cx="9144000" cy="1785950"/>
          </a:xfrm>
        </p:spPr>
        <p:txBody>
          <a:bodyPr>
            <a:no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MASTER BEDROOM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– DRESSING AREA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2000">
    <p:randomBar dir="vert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Attached bath with Master bedroom</a:t>
            </a:r>
            <a:endParaRPr lang="en-IN" dirty="0"/>
          </a:p>
        </p:txBody>
      </p:sp>
      <p:pic>
        <p:nvPicPr>
          <p:cNvPr id="5" name="Picture Placeholder 4" descr="14_Master Attached Bath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5000636"/>
            <a:ext cx="9144000" cy="1857364"/>
          </a:xfrm>
        </p:spPr>
        <p:txBody>
          <a:bodyPr>
            <a:no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ATTACHED BATH with MASTER BEDROOM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2000">
    <p:randomBar dir="vert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1b_Lobby Entrance.JPG"/>
          <p:cNvPicPr>
            <a:picLocks noGrp="1" noChangeAspect="1"/>
          </p:cNvPicPr>
          <p:nvPr>
            <p:ph type="pic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2339752" y="5674022"/>
            <a:ext cx="5312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Lobby entrance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2000">
    <p:randomBar dir="vert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Lobby Area</a:t>
            </a:r>
            <a:endParaRPr lang="en-IN" dirty="0"/>
          </a:p>
        </p:txBody>
      </p:sp>
      <p:pic>
        <p:nvPicPr>
          <p:cNvPr id="5" name="Picture Placeholder 4" descr="2_Building Lobby 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804862"/>
          </a:xfrm>
        </p:spPr>
        <p:txBody>
          <a:bodyPr>
            <a:noAutofit/>
          </a:bodyPr>
          <a:lstStyle/>
          <a:p>
            <a:pPr algn="ctr"/>
            <a:r>
              <a:rPr lang="e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LOBBY AREA</a:t>
            </a:r>
            <a:endParaRPr lang="en-IN" sz="5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advClick="0" advTm="2000">
    <p:randomBar dir="vert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Lobby Area Continued</a:t>
            </a:r>
            <a:endParaRPr lang="en-IN" dirty="0"/>
          </a:p>
        </p:txBody>
      </p:sp>
      <p:pic>
        <p:nvPicPr>
          <p:cNvPr id="5" name="Picture Placeholder 4" descr="3_Building Lobby 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804862"/>
          </a:xfrm>
        </p:spPr>
        <p:txBody>
          <a:bodyPr>
            <a:noAutofit/>
          </a:bodyPr>
          <a:lstStyle/>
          <a:p>
            <a:pPr algn="ctr"/>
            <a:r>
              <a:rPr lang="e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LOBBY AREA </a:t>
            </a:r>
            <a:endParaRPr lang="en-IN" sz="5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advClick="0" advTm="2000">
    <p:randomBar dir="vert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Apartment Entrance</a:t>
            </a:r>
            <a:endParaRPr lang="en-IN" dirty="0"/>
          </a:p>
        </p:txBody>
      </p:sp>
      <p:pic>
        <p:nvPicPr>
          <p:cNvPr id="5" name="Picture Placeholder 4" descr="4_Apartment Entrance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1"/>
            <a:ext cx="8929718" cy="685800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804862"/>
          </a:xfrm>
        </p:spPr>
        <p:txBody>
          <a:bodyPr>
            <a:noAutofit/>
          </a:bodyPr>
          <a:lstStyle/>
          <a:p>
            <a:pPr algn="ctr"/>
            <a:r>
              <a:rPr lang="e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APARTMENT ENTRANCE</a:t>
            </a:r>
            <a:endParaRPr lang="en-IN" sz="5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advClick="0" advTm="2000">
    <p:randomBar dir="vert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Room</a:t>
            </a:r>
            <a:endParaRPr lang="en-IN" dirty="0"/>
          </a:p>
        </p:txBody>
      </p:sp>
      <p:pic>
        <p:nvPicPr>
          <p:cNvPr id="5" name="Picture Placeholder 4" descr="5_Drawing Room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804862"/>
          </a:xfrm>
        </p:spPr>
        <p:txBody>
          <a:bodyPr>
            <a:noAutofit/>
          </a:bodyPr>
          <a:lstStyle/>
          <a:p>
            <a:pPr algn="ctr"/>
            <a:r>
              <a:rPr lang="e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LIVING ROOM</a:t>
            </a:r>
            <a:endParaRPr lang="en-IN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2000">
    <p:randomBar dir="vert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Dining Room</a:t>
            </a:r>
            <a:endParaRPr lang="en-IN" dirty="0"/>
          </a:p>
        </p:txBody>
      </p:sp>
      <p:pic>
        <p:nvPicPr>
          <p:cNvPr id="5" name="Picture Placeholder 4" descr="6_Dining Room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804862"/>
          </a:xfrm>
        </p:spPr>
        <p:txBody>
          <a:bodyPr>
            <a:noAutofit/>
          </a:bodyPr>
          <a:lstStyle/>
          <a:p>
            <a:pPr algn="ctr"/>
            <a:r>
              <a:rPr lang="e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DINING ROOM</a:t>
            </a:r>
            <a:endParaRPr lang="en-IN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2000">
    <p:randomBar dir="vert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Kitchen 1</a:t>
            </a:r>
            <a:endParaRPr lang="en-IN" dirty="0"/>
          </a:p>
        </p:txBody>
      </p:sp>
      <p:pic>
        <p:nvPicPr>
          <p:cNvPr id="5" name="Picture Placeholder 4" descr="7_Kitchen 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001156" cy="804862"/>
          </a:xfrm>
        </p:spPr>
        <p:txBody>
          <a:bodyPr>
            <a:noAutofit/>
          </a:bodyPr>
          <a:lstStyle/>
          <a:p>
            <a:pPr algn="ctr"/>
            <a:r>
              <a:rPr lang="e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KITCHEN 1</a:t>
            </a:r>
            <a:endParaRPr lang="en-IN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2000">
    <p:randomBar dir="vert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Kitchen 2</a:t>
            </a:r>
            <a:endParaRPr lang="en-IN" dirty="0"/>
          </a:p>
        </p:txBody>
      </p:sp>
      <p:pic>
        <p:nvPicPr>
          <p:cNvPr id="5" name="Picture Placeholder 4" descr="8_Kitchen 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804862"/>
          </a:xfrm>
        </p:spPr>
        <p:txBody>
          <a:bodyPr>
            <a:no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KITCHEN 2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2000">
    <p:randomBar dir="vert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80</Words>
  <Application>Microsoft Office PowerPoint</Application>
  <PresentationFormat>On-screen Show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Sangeeta Topaz Apartments</vt:lpstr>
      <vt:lpstr>Slide 2</vt:lpstr>
      <vt:lpstr>Lobby Area</vt:lpstr>
      <vt:lpstr>Lobby Area Continued</vt:lpstr>
      <vt:lpstr>Apartment Entrance</vt:lpstr>
      <vt:lpstr>Drawing Room</vt:lpstr>
      <vt:lpstr>Dining Room</vt:lpstr>
      <vt:lpstr>Kitchen 1</vt:lpstr>
      <vt:lpstr>Kitchen 2</vt:lpstr>
      <vt:lpstr>Kitchen 3</vt:lpstr>
      <vt:lpstr>Common Bathroom</vt:lpstr>
      <vt:lpstr>Guest Bedroom</vt:lpstr>
      <vt:lpstr>Guest Bedroom 2</vt:lpstr>
      <vt:lpstr>Master Bedroom </vt:lpstr>
      <vt:lpstr>Master Bedroom – Dressing Area </vt:lpstr>
      <vt:lpstr>Attached bath with Master bedroom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Sangeeta Topaz Apartments</dc:title>
  <dc:creator>Kanchan Gupta Jaswal</dc:creator>
  <cp:lastModifiedBy>india</cp:lastModifiedBy>
  <cp:revision>25</cp:revision>
  <dcterms:created xsi:type="dcterms:W3CDTF">2010-01-17T10:15:19Z</dcterms:created>
  <dcterms:modified xsi:type="dcterms:W3CDTF">2010-09-14T10:15:50Z</dcterms:modified>
</cp:coreProperties>
</file>