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379" autoAdjust="0"/>
  </p:normalViewPr>
  <p:slideViewPr>
    <p:cSldViewPr>
      <p:cViewPr varScale="1">
        <p:scale>
          <a:sx n="79" d="100"/>
          <a:sy n="79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8545B-3182-4AAA-9AD5-553428CF64CC}" type="datetimeFigureOut">
              <a:rPr lang="en-US" smtClean="0"/>
              <a:pPr/>
              <a:t>26-Oct-10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321E2-5337-4892-837D-090AE04EF2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21E2-5337-4892-837D-090AE04EF20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21E2-5337-4892-837D-090AE04EF20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21E2-5337-4892-837D-090AE04EF20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DE9547-F5C0-4444-9629-753EFF824439}" type="datetimeFigureOut">
              <a:rPr lang="en-US" smtClean="0"/>
              <a:pPr/>
              <a:t>26-Oct-10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45168B-8793-4A06-8EF4-DDD7BE06F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DE9547-F5C0-4444-9629-753EFF824439}" type="datetimeFigureOut">
              <a:rPr lang="en-US" smtClean="0"/>
              <a:pPr/>
              <a:t>26-Oct-10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45168B-8793-4A06-8EF4-DDD7BE06F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DE9547-F5C0-4444-9629-753EFF824439}" type="datetimeFigureOut">
              <a:rPr lang="en-US" smtClean="0"/>
              <a:pPr/>
              <a:t>26-Oct-10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45168B-8793-4A06-8EF4-DDD7BE06F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DE9547-F5C0-4444-9629-753EFF824439}" type="datetimeFigureOut">
              <a:rPr lang="en-US" smtClean="0"/>
              <a:pPr/>
              <a:t>26-Oct-10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45168B-8793-4A06-8EF4-DDD7BE06FA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DE9547-F5C0-4444-9629-753EFF824439}" type="datetimeFigureOut">
              <a:rPr lang="en-US" smtClean="0"/>
              <a:pPr/>
              <a:t>26-Oct-10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45168B-8793-4A06-8EF4-DDD7BE06FA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DE9547-F5C0-4444-9629-753EFF824439}" type="datetimeFigureOut">
              <a:rPr lang="en-US" smtClean="0"/>
              <a:pPr/>
              <a:t>26-Oct-10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45168B-8793-4A06-8EF4-DDD7BE06FA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DE9547-F5C0-4444-9629-753EFF824439}" type="datetimeFigureOut">
              <a:rPr lang="en-US" smtClean="0"/>
              <a:pPr/>
              <a:t>26-Oct-10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45168B-8793-4A06-8EF4-DDD7BE06F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DE9547-F5C0-4444-9629-753EFF824439}" type="datetimeFigureOut">
              <a:rPr lang="en-US" smtClean="0"/>
              <a:pPr/>
              <a:t>26-Oct-10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45168B-8793-4A06-8EF4-DDD7BE06FA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DE9547-F5C0-4444-9629-753EFF824439}" type="datetimeFigureOut">
              <a:rPr lang="en-US" smtClean="0"/>
              <a:pPr/>
              <a:t>26-Oct-10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45168B-8793-4A06-8EF4-DDD7BE06F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6DE9547-F5C0-4444-9629-753EFF824439}" type="datetimeFigureOut">
              <a:rPr lang="en-US" smtClean="0"/>
              <a:pPr/>
              <a:t>26-Oct-10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45168B-8793-4A06-8EF4-DDD7BE06F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DE9547-F5C0-4444-9629-753EFF824439}" type="datetimeFigureOut">
              <a:rPr lang="en-US" smtClean="0"/>
              <a:pPr/>
              <a:t>26-Oct-10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45168B-8793-4A06-8EF4-DDD7BE06FA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6DE9547-F5C0-4444-9629-753EFF824439}" type="datetimeFigureOut">
              <a:rPr lang="en-US" smtClean="0"/>
              <a:pPr/>
              <a:t>26-Oct-10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45168B-8793-4A06-8EF4-DDD7BE06F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\Documents\Presentation1256-3.wav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\Documents\Presentation1257-3.wav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\Documents\Presentation1258-3.wav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VITENGENI BAPTIST SECONDARY SCHOOL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Dena K </a:t>
            </a:r>
            <a:r>
              <a:rPr lang="en-US" i="1" dirty="0" err="1" smtClean="0"/>
              <a:t>Menza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Form II  South </a:t>
            </a:r>
          </a:p>
          <a:p>
            <a:pPr>
              <a:buNone/>
            </a:pPr>
            <a:r>
              <a:rPr lang="en-US" i="1" u="sng" dirty="0" smtClean="0"/>
              <a:t>2010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IN LIFE</a:t>
            </a:r>
            <a:endParaRPr lang="en-US" dirty="0"/>
          </a:p>
        </p:txBody>
      </p:sp>
      <p:pic>
        <p:nvPicPr>
          <p:cNvPr id="6" name="Presentation1256-3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702675" y="641667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Tm="195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3200" i="1" dirty="0" smtClean="0"/>
              <a:t>Every successful person must: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Keep God first before he/she does anything,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Have hope in life,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Must have a vision,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for what she/he doesn’t understand for explanation,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Must be ready to sweat ice,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Struggle to achieve what he/she is looking for,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Must have cooperation with others,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IN LIFE</a:t>
            </a:r>
            <a:endParaRPr lang="en-US" dirty="0"/>
          </a:p>
        </p:txBody>
      </p:sp>
      <p:pic>
        <p:nvPicPr>
          <p:cNvPr id="6" name="Presentation1257-3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702675" y="641667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Tm="30431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 for his/her objectives well,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Share ideas with people from different places,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Must be a good time manager,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Accept correction from other people where necessary,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 algn="ctr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Engravers MT" pitchFamily="18" charset="0"/>
              </a:rPr>
              <a:t>By DENA K MENZA</a:t>
            </a:r>
          </a:p>
          <a:p>
            <a:pPr marL="514350" indent="-514350" algn="ctr">
              <a:buNone/>
            </a:pPr>
            <a:r>
              <a:rPr lang="en-US" dirty="0" smtClean="0">
                <a:latin typeface="Engravers MT" pitchFamily="18" charset="0"/>
              </a:rPr>
              <a:t>		  Form II South - 2010</a:t>
            </a:r>
            <a:endParaRPr lang="en-US" dirty="0">
              <a:latin typeface="Engravers MT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IN LIFE </a:t>
            </a:r>
            <a:r>
              <a:rPr lang="en-US" i="1" dirty="0" smtClean="0"/>
              <a:t>Continued…</a:t>
            </a:r>
            <a:endParaRPr lang="en-US" i="1" dirty="0"/>
          </a:p>
        </p:txBody>
      </p:sp>
      <p:pic>
        <p:nvPicPr>
          <p:cNvPr id="6" name="Presentation1258-3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702675" y="641667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Tm="25031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</TotalTime>
  <Words>110</Words>
  <Application>Microsoft Office PowerPoint</Application>
  <PresentationFormat>On-screen Show (4:3)</PresentationFormat>
  <Paragraphs>28</Paragraphs>
  <Slides>3</Slides>
  <Notes>3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SUCCESS IN LIFE</vt:lpstr>
      <vt:lpstr>SUCCESS IN LIFE</vt:lpstr>
      <vt:lpstr>SUCCESS IN LIFE Continued…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 IN LIFE</dc:title>
  <dc:creator>Mr. Charo Charles Mangi</dc:creator>
  <cp:lastModifiedBy>Mr. Charo Charles Mangi</cp:lastModifiedBy>
  <cp:revision>6</cp:revision>
  <dcterms:created xsi:type="dcterms:W3CDTF">2010-10-26T13:45:53Z</dcterms:created>
  <dcterms:modified xsi:type="dcterms:W3CDTF">2010-10-26T14:40:28Z</dcterms:modified>
</cp:coreProperties>
</file>