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76" autoAdjust="0"/>
  </p:normalViewPr>
  <p:slideViewPr>
    <p:cSldViewPr>
      <p:cViewPr>
        <p:scale>
          <a:sx n="60" d="100"/>
          <a:sy n="60" d="100"/>
        </p:scale>
        <p:origin x="-702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B4554E4-2A96-4E1A-B24E-881B260CD4CC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029AF4C-32E0-40AF-B0FC-7B98703F5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b="1" i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b="1" i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r’s to save </a:t>
            </a:r>
            <a:r>
              <a:rPr lang="en-US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environment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2" descr="C:\Documents and Settings\Administrator\Desktop\enviorment\reuse_reduce_recycle.jpg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 rot="20927682">
            <a:off x="4724400" y="1447800"/>
            <a:ext cx="3962400" cy="5181600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285360.wmf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 rot="20800401">
            <a:off x="304800" y="1524000"/>
            <a:ext cx="4419600" cy="51054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Desktop\enviorment\gasoli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4343400" cy="3048000"/>
          </a:xfrm>
          <a:prstGeom prst="rect">
            <a:avLst/>
          </a:prstGeom>
          <a:noFill/>
        </p:spPr>
      </p:pic>
      <p:pic>
        <p:nvPicPr>
          <p:cNvPr id="1027" name="Picture 3" descr="C:\Documents and Settings\Administrator\Desktop\enviorment\images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04800"/>
            <a:ext cx="4343400" cy="327660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tor\Desktop\enviorment\polluted_planet.gif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572000" y="3352800"/>
            <a:ext cx="4267200" cy="3200400"/>
          </a:xfrm>
          <a:prstGeom prst="rect">
            <a:avLst/>
          </a:prstGeom>
          <a:noFill/>
        </p:spPr>
      </p:pic>
      <p:pic>
        <p:nvPicPr>
          <p:cNvPr id="1031" name="Picture 7" descr="C:\Documents and Settings\Administrator\Desktop\enviorment\RR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3352800"/>
            <a:ext cx="4267200" cy="3200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nt"/>
          <p:cNvSpPr>
            <a:spLocks noEditPoints="1" noChangeArrowheads="1"/>
          </p:cNvSpPr>
          <p:nvPr/>
        </p:nvSpPr>
        <p:spPr bwMode="auto">
          <a:xfrm rot="19928090">
            <a:off x="533092" y="-216270"/>
            <a:ext cx="4648200" cy="669489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Save earth save your self.</a:t>
            </a:r>
            <a:endParaRPr lang="en-US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1" name="Picture 3" descr="C:\Documents and Settings\Administrator\Desktop\enviorment\images (7)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4267200" y="304800"/>
            <a:ext cx="4648200" cy="624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Administrator\My Documents\Downloads\environ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10600" cy="6324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62484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																			Abhya 	</a:t>
            </a:r>
            <a: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	Sindhi</a:t>
            </a:r>
            <a:b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	V-A</a:t>
            </a:r>
            <a:r>
              <a:rPr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76</TotalTime>
  <Words>11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Paper</vt:lpstr>
      <vt:lpstr>3 r’s to save environment</vt:lpstr>
      <vt:lpstr>Slide 2</vt:lpstr>
      <vt:lpstr>Slide 3</vt:lpstr>
      <vt:lpstr>                               Abhya          Sindhi        V-A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3rs to </dc:title>
  <dc:creator>monu</dc:creator>
  <cp:lastModifiedBy>india</cp:lastModifiedBy>
  <cp:revision>12</cp:revision>
  <dcterms:created xsi:type="dcterms:W3CDTF">2010-09-29T11:23:34Z</dcterms:created>
  <dcterms:modified xsi:type="dcterms:W3CDTF">2010-11-17T08:03:10Z</dcterms:modified>
</cp:coreProperties>
</file>