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D200"/>
    <a:srgbClr val="66FF33"/>
    <a:srgbClr val="99FF33"/>
    <a:srgbClr val="006600"/>
    <a:srgbClr val="99FF66"/>
    <a:srgbClr val="CCFF99"/>
    <a:srgbClr val="008000"/>
    <a:srgbClr val="669900"/>
    <a:srgbClr val="339933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9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62243-AC7A-484C-B8FA-2E91FD9B8218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675EF-3E32-4996-A5B4-3CB837827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457200" y="685800"/>
            <a:ext cx="8229600" cy="5553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i="1" dirty="0" smtClean="0">
                <a:solidFill>
                  <a:srgbClr val="66FF33"/>
                </a:solidFill>
                <a:latin typeface="Algerian" pitchFamily="82" charset="0"/>
              </a:rPr>
              <a:t>WAYS TO REDUCE POLLUTION</a:t>
            </a:r>
            <a:endParaRPr lang="en-US" sz="11500" b="1" i="1" dirty="0">
              <a:solidFill>
                <a:srgbClr val="66FF33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ttp://t3.gstatic.com/images?q=tbn:ANd9GcSYbPTIaruJYeoHqsz_EeKLvKZrV4wbYQriju6O2rW_kH95OCY&amp;t=1&amp;usg=__cBhQPNCY-8dET3mhKS3HglmQcpE=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768" r="176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 Placeholder 5"/>
          <p:cNvSpPr txBox="1">
            <a:spLocks noGrp="1"/>
          </p:cNvSpPr>
          <p:nvPr>
            <p:ph type="body" sz="half" idx="2"/>
          </p:nvPr>
        </p:nvSpPr>
        <p:spPr>
          <a:xfrm>
            <a:off x="0" y="48006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99FF33"/>
                </a:solidFill>
                <a:latin typeface="Monotype Corsiva" pitchFamily="66" charset="0"/>
              </a:rPr>
              <a:t>USE OF CNG </a:t>
            </a:r>
            <a:r>
              <a:rPr lang="en-US" sz="4800" b="1" dirty="0" smtClean="0">
                <a:solidFill>
                  <a:srgbClr val="99FF33"/>
                </a:solidFill>
                <a:latin typeface="Monotype Corsiva" pitchFamily="66" charset="0"/>
              </a:rPr>
              <a:t>AND </a:t>
            </a:r>
            <a:r>
              <a:rPr lang="en-US" sz="4800" b="1" dirty="0" smtClean="0">
                <a:solidFill>
                  <a:srgbClr val="99FF33"/>
                </a:solidFill>
                <a:latin typeface="Monotype Corsiva" pitchFamily="66" charset="0"/>
              </a:rPr>
              <a:t> LPG VEHICLES SHOULD BE PROMOTED</a:t>
            </a:r>
            <a:endParaRPr lang="en-US" sz="4800" b="1" dirty="0">
              <a:solidFill>
                <a:srgbClr val="99FF33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Plastic-Bags.jpg.g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6055" b="605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Placeholder 5"/>
          <p:cNvSpPr txBox="1">
            <a:spLocks noGrp="1"/>
          </p:cNvSpPr>
          <p:nvPr>
            <p:ph type="body" sz="half" idx="2"/>
          </p:nvPr>
        </p:nvSpPr>
        <p:spPr>
          <a:xfrm>
            <a:off x="0" y="5367338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Monotype Corsiva" pitchFamily="66" charset="0"/>
              </a:rPr>
              <a:t>SAY NO TO PLASTIC BAGS</a:t>
            </a:r>
            <a:endParaRPr lang="en-US" sz="60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18complaintbox-span-blogSpan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9" r="13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Placeholder 5"/>
          <p:cNvSpPr txBox="1">
            <a:spLocks noGrp="1"/>
          </p:cNvSpPr>
          <p:nvPr>
            <p:ph type="body" sz="half" idx="2"/>
          </p:nvPr>
        </p:nvSpPr>
        <p:spPr>
          <a:xfrm>
            <a:off x="0" y="45720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37D200"/>
                </a:solidFill>
                <a:latin typeface="Monotype Corsiva" pitchFamily="66" charset="0"/>
              </a:rPr>
              <a:t>RECYCLING OF WASTE MATERIAL</a:t>
            </a:r>
            <a:endParaRPr lang="en-US" sz="6000" b="1" dirty="0">
              <a:solidFill>
                <a:srgbClr val="37D2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http://t2.gstatic.com/images?q=tbn:ANd9GcRU8BPRuhFhcYyI7d2e88saCsrCojICaLWr3S5jRmrAUdh7Fss&amp;t=1&amp;usg=__F7oU8S1SlFBU-PuRUtRDbkk4Nm0=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6750" r="67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 Placeholder 5"/>
          <p:cNvSpPr txBox="1">
            <a:spLocks noGrp="1"/>
          </p:cNvSpPr>
          <p:nvPr>
            <p:ph type="body" sz="half" idx="2"/>
          </p:nvPr>
        </p:nvSpPr>
        <p:spPr>
          <a:xfrm>
            <a:off x="0" y="46482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66FF33"/>
                </a:solidFill>
                <a:latin typeface="Monotype Corsiva" pitchFamily="66" charset="0"/>
              </a:rPr>
              <a:t>TREATMENT OF WASTE BEFORE DISPOSAL </a:t>
            </a:r>
            <a:endParaRPr lang="en-US" sz="6000" b="1" dirty="0">
              <a:solidFill>
                <a:srgbClr val="66FF33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http://t3.gstatic.com/images?q=tbn:ANd9GcREPrKYyXMWTIjhcR5g9Ss_-H8bjtxxO_BzwwLumGklg-rHDZA&amp;t=1&amp;usg=__GP_Hl6a253OhAB_okroXHLBE-AE=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64" r="64"/>
          <a:stretch>
            <a:fillRect/>
          </a:stretch>
        </p:blipFill>
        <p:spPr bwMode="auto">
          <a:xfrm>
            <a:off x="0" y="0"/>
            <a:ext cx="8991600" cy="6858000"/>
          </a:xfrm>
          <a:prstGeom prst="rect">
            <a:avLst/>
          </a:prstGeom>
          <a:noFill/>
        </p:spPr>
      </p:pic>
      <p:sp>
        <p:nvSpPr>
          <p:cNvPr id="6" name="Text Placeholder 5"/>
          <p:cNvSpPr txBox="1">
            <a:spLocks noGrp="1"/>
          </p:cNvSpPr>
          <p:nvPr>
            <p:ph type="body" sz="half" idx="2"/>
          </p:nvPr>
        </p:nvSpPr>
        <p:spPr>
          <a:xfrm>
            <a:off x="0" y="49530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rgbClr val="66FF33"/>
                </a:solidFill>
                <a:latin typeface="Monotype Corsiva" pitchFamily="66" charset="0"/>
              </a:rPr>
              <a:t>AFFORESTATION</a:t>
            </a:r>
            <a:endParaRPr lang="en-US" sz="9600" b="1" dirty="0">
              <a:solidFill>
                <a:srgbClr val="66FF33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http://www.topnews.in/files/firecrackersasst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7698" b="769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 Placeholder 5"/>
          <p:cNvSpPr txBox="1">
            <a:spLocks noGrp="1"/>
          </p:cNvSpPr>
          <p:nvPr>
            <p:ph type="body" sz="half" idx="2"/>
          </p:nvPr>
        </p:nvSpPr>
        <p:spPr>
          <a:xfrm>
            <a:off x="0" y="53673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66FF33"/>
                </a:solidFill>
                <a:latin typeface="Monotype Corsiva" pitchFamily="66" charset="0"/>
              </a:rPr>
              <a:t>SAY NO TO CRACKERS</a:t>
            </a:r>
            <a:endParaRPr lang="en-US" sz="7200" b="1" dirty="0">
              <a:solidFill>
                <a:srgbClr val="66FF33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http://t2.gstatic.com/images?q=tbn:ANd9GcT5YhPjn7SneQ6bib1NfniSzb0SWyRbNkIz9FbilfYd_kM9X3E&amp;t=1&amp;usg=__W6YDmk0QzUYZUi6u-O3Pc8ZxOGY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 Placeholder 5"/>
          <p:cNvSpPr txBox="1">
            <a:spLocks noGrp="1"/>
          </p:cNvSpPr>
          <p:nvPr>
            <p:ph type="body" sz="half" idx="2"/>
          </p:nvPr>
        </p:nvSpPr>
        <p:spPr>
          <a:xfrm>
            <a:off x="0" y="49530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66FF33"/>
                </a:solidFill>
                <a:latin typeface="Monotype Corsiva" pitchFamily="66" charset="0"/>
              </a:rPr>
              <a:t>PUT A STOP  TO PUTTING ASHES OF DEAD IN RIVERS</a:t>
            </a:r>
            <a:endParaRPr lang="en-US" sz="5400" b="1" dirty="0">
              <a:solidFill>
                <a:srgbClr val="66FF33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14" descr="C:\Users\MAHESH1575\AppData\Local\Microsoft\Windows\Temporary Internet Files\Content.IE5\PGSLV8IZ\MC900155569[1].wm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5346" r="534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2" name="Text Placeholder 31"/>
          <p:cNvSpPr txBox="1">
            <a:spLocks noGrp="1"/>
          </p:cNvSpPr>
          <p:nvPr>
            <p:ph type="body" sz="half" idx="2"/>
          </p:nvPr>
        </p:nvSpPr>
        <p:spPr>
          <a:xfrm>
            <a:off x="0" y="472440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Monotype Corsiva" pitchFamily="66" charset="0"/>
              </a:rPr>
              <a:t>SHIFT INDUSTRIES TO REMOTE AREAS</a:t>
            </a:r>
            <a:endParaRPr lang="en-US" sz="60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92D050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47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WAYS TO REDUCE POLLUTION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MAHESH1575</dc:creator>
  <cp:lastModifiedBy>india</cp:lastModifiedBy>
  <cp:revision>14</cp:revision>
  <dcterms:created xsi:type="dcterms:W3CDTF">2010-09-27T15:19:38Z</dcterms:created>
  <dcterms:modified xsi:type="dcterms:W3CDTF">2010-09-28T11:12:21Z</dcterms:modified>
</cp:coreProperties>
</file>