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29C7E-6BD3-4FAB-A090-AD00E94AF38F}" type="datetimeFigureOut">
              <a:rPr lang="en-US" smtClean="0"/>
              <a:t>8/8/2010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DB4D0-38AF-4E7E-A321-D84D3C2ACCF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29C7E-6BD3-4FAB-A090-AD00E94AF38F}" type="datetimeFigureOut">
              <a:rPr lang="en-US" smtClean="0"/>
              <a:t>8/8/2010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DB4D0-38AF-4E7E-A321-D84D3C2ACC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29C7E-6BD3-4FAB-A090-AD00E94AF38F}" type="datetimeFigureOut">
              <a:rPr lang="en-US" smtClean="0"/>
              <a:t>8/8/2010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DB4D0-38AF-4E7E-A321-D84D3C2ACC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29C7E-6BD3-4FAB-A090-AD00E94AF38F}" type="datetimeFigureOut">
              <a:rPr lang="en-US" smtClean="0"/>
              <a:t>8/8/2010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DB4D0-38AF-4E7E-A321-D84D3C2ACC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29C7E-6BD3-4FAB-A090-AD00E94AF38F}" type="datetimeFigureOut">
              <a:rPr lang="en-US" smtClean="0"/>
              <a:t>8/8/2010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BCDB4D0-38AF-4E7E-A321-D84D3C2ACCF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29C7E-6BD3-4FAB-A090-AD00E94AF38F}" type="datetimeFigureOut">
              <a:rPr lang="en-US" smtClean="0"/>
              <a:t>8/8/2010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DB4D0-38AF-4E7E-A321-D84D3C2ACC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29C7E-6BD3-4FAB-A090-AD00E94AF38F}" type="datetimeFigureOut">
              <a:rPr lang="en-US" smtClean="0"/>
              <a:t>8/8/2010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DB4D0-38AF-4E7E-A321-D84D3C2ACC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29C7E-6BD3-4FAB-A090-AD00E94AF38F}" type="datetimeFigureOut">
              <a:rPr lang="en-US" smtClean="0"/>
              <a:t>8/8/2010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DB4D0-38AF-4E7E-A321-D84D3C2ACC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29C7E-6BD3-4FAB-A090-AD00E94AF38F}" type="datetimeFigureOut">
              <a:rPr lang="en-US" smtClean="0"/>
              <a:t>8/8/2010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DB4D0-38AF-4E7E-A321-D84D3C2ACC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29C7E-6BD3-4FAB-A090-AD00E94AF38F}" type="datetimeFigureOut">
              <a:rPr lang="en-US" smtClean="0"/>
              <a:t>8/8/2010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DB4D0-38AF-4E7E-A321-D84D3C2ACC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29C7E-6BD3-4FAB-A090-AD00E94AF38F}" type="datetimeFigureOut">
              <a:rPr lang="en-US" smtClean="0"/>
              <a:t>8/8/2010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DB4D0-38AF-4E7E-A321-D84D3C2ACC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5E29C7E-6BD3-4FAB-A090-AD00E94AF38F}" type="datetimeFigureOut">
              <a:rPr lang="en-US" smtClean="0"/>
              <a:t>8/8/2010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BCDB4D0-38AF-4E7E-A321-D84D3C2ACCFD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wipe dir="r"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C042A"/>
                </a:solidFill>
              </a:rPr>
              <a:t>THE GENERAL AND THE BOY</a:t>
            </a:r>
            <a:endParaRPr lang="en-US" dirty="0">
              <a:solidFill>
                <a:srgbClr val="0C042A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By:-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Vinayak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Class VA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609600"/>
            <a:ext cx="73152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000" dirty="0">
                <a:solidFill>
                  <a:srgbClr val="002060"/>
                </a:solidFill>
              </a:rPr>
              <a:t>Once, there was a General who wanted to cross a </a:t>
            </a:r>
            <a:r>
              <a:rPr lang="en-US" sz="3000" dirty="0" smtClean="0">
                <a:solidFill>
                  <a:srgbClr val="002060"/>
                </a:solidFill>
              </a:rPr>
              <a:t>river. He </a:t>
            </a:r>
            <a:r>
              <a:rPr lang="en-US" sz="3000" dirty="0">
                <a:solidFill>
                  <a:srgbClr val="002060"/>
                </a:solidFill>
              </a:rPr>
              <a:t>was unsure of the depth of the river, and </a:t>
            </a:r>
            <a:r>
              <a:rPr lang="en-US" sz="3000" dirty="0" smtClean="0">
                <a:solidFill>
                  <a:srgbClr val="002060"/>
                </a:solidFill>
              </a:rPr>
              <a:t>whether his </a:t>
            </a:r>
            <a:r>
              <a:rPr lang="en-US" sz="3000" dirty="0">
                <a:solidFill>
                  <a:srgbClr val="002060"/>
                </a:solidFill>
              </a:rPr>
              <a:t>horse could make it across the river. He looked</a:t>
            </a:r>
            <a:br>
              <a:rPr lang="en-US" sz="3000" dirty="0">
                <a:solidFill>
                  <a:srgbClr val="002060"/>
                </a:solidFill>
              </a:rPr>
            </a:br>
            <a:r>
              <a:rPr lang="en-US" sz="3000" dirty="0">
                <a:solidFill>
                  <a:srgbClr val="002060"/>
                </a:solidFill>
              </a:rPr>
              <a:t>around for help and saw a little boy nearby. He </a:t>
            </a:r>
            <a:r>
              <a:rPr lang="en-US" sz="3000" dirty="0" smtClean="0">
                <a:solidFill>
                  <a:srgbClr val="002060"/>
                </a:solidFill>
              </a:rPr>
              <a:t>asked the </a:t>
            </a:r>
            <a:r>
              <a:rPr lang="en-US" sz="3000" dirty="0">
                <a:solidFill>
                  <a:srgbClr val="002060"/>
                </a:solidFill>
              </a:rPr>
              <a:t>boy for advice. The boy looked at the size of </a:t>
            </a:r>
            <a:r>
              <a:rPr lang="en-US" sz="3000" dirty="0" smtClean="0">
                <a:solidFill>
                  <a:srgbClr val="002060"/>
                </a:solidFill>
              </a:rPr>
              <a:t>the General’s </a:t>
            </a:r>
            <a:r>
              <a:rPr lang="en-US" sz="3000" dirty="0">
                <a:solidFill>
                  <a:srgbClr val="002060"/>
                </a:solidFill>
              </a:rPr>
              <a:t>horse and paused for a moment. He </a:t>
            </a:r>
            <a:r>
              <a:rPr lang="en-US" sz="3000" dirty="0" smtClean="0">
                <a:solidFill>
                  <a:srgbClr val="002060"/>
                </a:solidFill>
              </a:rPr>
              <a:t>then confidently </a:t>
            </a:r>
            <a:r>
              <a:rPr lang="en-US" sz="3000" dirty="0">
                <a:solidFill>
                  <a:srgbClr val="002060"/>
                </a:solidFill>
              </a:rPr>
              <a:t>told the General that it is safe for </a:t>
            </a:r>
            <a:r>
              <a:rPr lang="en-US" sz="3000" dirty="0" smtClean="0">
                <a:solidFill>
                  <a:srgbClr val="002060"/>
                </a:solidFill>
              </a:rPr>
              <a:t>the General </a:t>
            </a:r>
            <a:r>
              <a:rPr lang="en-US" sz="3000" dirty="0">
                <a:solidFill>
                  <a:srgbClr val="002060"/>
                </a:solidFill>
              </a:rPr>
              <a:t>and his horse to cross the river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612845"/>
            <a:ext cx="739140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000" dirty="0">
                <a:solidFill>
                  <a:srgbClr val="002060"/>
                </a:solidFill>
              </a:rPr>
              <a:t>The </a:t>
            </a:r>
            <a:r>
              <a:rPr lang="en-US" sz="3000" dirty="0" smtClean="0">
                <a:solidFill>
                  <a:srgbClr val="002060"/>
                </a:solidFill>
              </a:rPr>
              <a:t>General proceeded </a:t>
            </a:r>
            <a:r>
              <a:rPr lang="en-US" sz="3000" dirty="0">
                <a:solidFill>
                  <a:srgbClr val="002060"/>
                </a:solidFill>
              </a:rPr>
              <a:t>to </a:t>
            </a:r>
            <a:r>
              <a:rPr lang="en-US" sz="3000" dirty="0" smtClean="0">
                <a:solidFill>
                  <a:srgbClr val="002060"/>
                </a:solidFill>
              </a:rPr>
              <a:t>cross the </a:t>
            </a:r>
            <a:r>
              <a:rPr lang="en-US" sz="3000" dirty="0">
                <a:solidFill>
                  <a:srgbClr val="002060"/>
                </a:solidFill>
              </a:rPr>
              <a:t>river on his horse. As </a:t>
            </a:r>
            <a:r>
              <a:rPr lang="en-US" sz="3000" dirty="0" smtClean="0">
                <a:solidFill>
                  <a:srgbClr val="002060"/>
                </a:solidFill>
              </a:rPr>
              <a:t>he approached the middle </a:t>
            </a:r>
            <a:r>
              <a:rPr lang="en-US" sz="3000" dirty="0">
                <a:solidFill>
                  <a:srgbClr val="002060"/>
                </a:solidFill>
              </a:rPr>
              <a:t>of the river, he </a:t>
            </a:r>
            <a:r>
              <a:rPr lang="en-US" sz="3000" dirty="0" smtClean="0">
                <a:solidFill>
                  <a:srgbClr val="002060"/>
                </a:solidFill>
              </a:rPr>
              <a:t>suddenly realized </a:t>
            </a:r>
            <a:r>
              <a:rPr lang="en-US" sz="3000" dirty="0">
                <a:solidFill>
                  <a:srgbClr val="002060"/>
                </a:solidFill>
              </a:rPr>
              <a:t>that the river was, in fact, very deep, and </a:t>
            </a:r>
            <a:r>
              <a:rPr lang="en-US" sz="3000" dirty="0" smtClean="0">
                <a:solidFill>
                  <a:srgbClr val="002060"/>
                </a:solidFill>
              </a:rPr>
              <a:t>he almost </a:t>
            </a:r>
            <a:r>
              <a:rPr lang="en-US" sz="3000" dirty="0">
                <a:solidFill>
                  <a:srgbClr val="002060"/>
                </a:solidFill>
              </a:rPr>
              <a:t>drowned. After he recovered from his shock </a:t>
            </a:r>
            <a:r>
              <a:rPr lang="en-US" sz="3000" dirty="0" smtClean="0">
                <a:solidFill>
                  <a:srgbClr val="002060"/>
                </a:solidFill>
              </a:rPr>
              <a:t>he shouted </a:t>
            </a:r>
            <a:r>
              <a:rPr lang="en-US" sz="3000" dirty="0">
                <a:solidFill>
                  <a:srgbClr val="002060"/>
                </a:solidFill>
              </a:rPr>
              <a:t>at the boy </a:t>
            </a:r>
            <a:r>
              <a:rPr lang="en-US" sz="3000" dirty="0" smtClean="0">
                <a:solidFill>
                  <a:srgbClr val="002060"/>
                </a:solidFill>
              </a:rPr>
              <a:t>and threatened </a:t>
            </a:r>
            <a:r>
              <a:rPr lang="en-US" sz="3000" dirty="0">
                <a:solidFill>
                  <a:srgbClr val="002060"/>
                </a:solidFill>
              </a:rPr>
              <a:t>to punish him. </a:t>
            </a:r>
            <a:r>
              <a:rPr lang="en-US" sz="3000" dirty="0" smtClean="0">
                <a:solidFill>
                  <a:srgbClr val="002060"/>
                </a:solidFill>
              </a:rPr>
              <a:t>The boy </a:t>
            </a:r>
            <a:r>
              <a:rPr lang="en-US" sz="3000" dirty="0">
                <a:solidFill>
                  <a:srgbClr val="002060"/>
                </a:solidFill>
              </a:rPr>
              <a:t>was stunned and innocently replied, “</a:t>
            </a:r>
            <a:r>
              <a:rPr lang="en-US" sz="3000" dirty="0" smtClean="0">
                <a:solidFill>
                  <a:srgbClr val="002060"/>
                </a:solidFill>
              </a:rPr>
              <a:t>But General</a:t>
            </a:r>
            <a:r>
              <a:rPr lang="en-US" sz="3000" dirty="0">
                <a:solidFill>
                  <a:srgbClr val="002060"/>
                </a:solidFill>
              </a:rPr>
              <a:t>, </a:t>
            </a:r>
            <a:r>
              <a:rPr lang="en-US" sz="3000" dirty="0" smtClean="0">
                <a:solidFill>
                  <a:srgbClr val="002060"/>
                </a:solidFill>
              </a:rPr>
              <a:t>I see </a:t>
            </a:r>
            <a:r>
              <a:rPr lang="en-US" sz="3000" dirty="0">
                <a:solidFill>
                  <a:srgbClr val="002060"/>
                </a:solidFill>
              </a:rPr>
              <a:t>my ducks crossing the river everyday without </a:t>
            </a:r>
            <a:r>
              <a:rPr lang="en-US" sz="3000" dirty="0" smtClean="0">
                <a:solidFill>
                  <a:srgbClr val="002060"/>
                </a:solidFill>
              </a:rPr>
              <a:t>any problem</a:t>
            </a:r>
            <a:r>
              <a:rPr lang="en-US" sz="3000" dirty="0">
                <a:solidFill>
                  <a:srgbClr val="002060"/>
                </a:solidFill>
              </a:rPr>
              <a:t>, and my ducks have shorter legs than </a:t>
            </a:r>
            <a:r>
              <a:rPr lang="en-US" sz="3000" dirty="0" smtClean="0">
                <a:solidFill>
                  <a:srgbClr val="002060"/>
                </a:solidFill>
              </a:rPr>
              <a:t>your horse</a:t>
            </a:r>
            <a:r>
              <a:rPr lang="en-US" sz="3000" dirty="0">
                <a:solidFill>
                  <a:srgbClr val="002060"/>
                </a:solidFill>
              </a:rPr>
              <a:t>”.</a:t>
            </a:r>
            <a:br>
              <a:rPr lang="en-US" sz="3000" dirty="0">
                <a:solidFill>
                  <a:srgbClr val="002060"/>
                </a:solidFill>
              </a:rPr>
            </a:br>
            <a:r>
              <a:rPr lang="en-US" sz="3000" dirty="0">
                <a:solidFill>
                  <a:srgbClr val="002060"/>
                </a:solidFill>
              </a:rPr>
              <a:t/>
            </a:r>
            <a:br>
              <a:rPr lang="en-US" sz="3000" dirty="0">
                <a:solidFill>
                  <a:srgbClr val="002060"/>
                </a:solidFill>
              </a:rPr>
            </a:br>
            <a:endParaRPr lang="en-US" sz="3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65563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66"/>
                </a:solidFill>
              </a:rPr>
              <a:t>SUCCESS PRINCIPLES</a:t>
            </a:r>
            <a:br>
              <a:rPr lang="en-US" dirty="0" smtClean="0">
                <a:solidFill>
                  <a:srgbClr val="000066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85800" y="1997838"/>
            <a:ext cx="75438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>
                <a:solidFill>
                  <a:srgbClr val="002060"/>
                </a:solidFill>
              </a:rPr>
              <a:t>If you need advice, get it from people who know </a:t>
            </a:r>
            <a:r>
              <a:rPr lang="en-US" sz="3000" dirty="0" smtClean="0">
                <a:solidFill>
                  <a:srgbClr val="002060"/>
                </a:solidFill>
              </a:rPr>
              <a:t>what they </a:t>
            </a:r>
            <a:r>
              <a:rPr lang="en-US" sz="3000" dirty="0">
                <a:solidFill>
                  <a:srgbClr val="002060"/>
                </a:solidFill>
              </a:rPr>
              <a:t>are talking </a:t>
            </a:r>
            <a:r>
              <a:rPr lang="en-US" sz="3000" dirty="0" smtClean="0">
                <a:solidFill>
                  <a:srgbClr val="002060"/>
                </a:solidFill>
              </a:rPr>
              <a:t>about. Napoleon </a:t>
            </a:r>
            <a:r>
              <a:rPr lang="en-US" sz="3000" dirty="0">
                <a:solidFill>
                  <a:srgbClr val="002060"/>
                </a:solidFill>
              </a:rPr>
              <a:t>Hill says that</a:t>
            </a:r>
            <a:r>
              <a:rPr lang="en-US" sz="3000" dirty="0" smtClean="0">
                <a:solidFill>
                  <a:srgbClr val="002060"/>
                </a:solidFill>
              </a:rPr>
              <a:t>, “</a:t>
            </a:r>
            <a:r>
              <a:rPr lang="en-US" sz="3000" dirty="0">
                <a:solidFill>
                  <a:srgbClr val="002060"/>
                </a:solidFill>
              </a:rPr>
              <a:t>opinion is the cheapest commodity on earth”. Make sure</a:t>
            </a:r>
            <a:br>
              <a:rPr lang="en-US" sz="3000" dirty="0">
                <a:solidFill>
                  <a:srgbClr val="002060"/>
                </a:solidFill>
              </a:rPr>
            </a:br>
            <a:r>
              <a:rPr lang="en-US" sz="3000" dirty="0">
                <a:solidFill>
                  <a:srgbClr val="002060"/>
                </a:solidFill>
              </a:rPr>
              <a:t>you review for yourself </a:t>
            </a:r>
            <a:r>
              <a:rPr lang="en-US" sz="3000" dirty="0" smtClean="0">
                <a:solidFill>
                  <a:srgbClr val="002060"/>
                </a:solidFill>
              </a:rPr>
              <a:t>the opinion </a:t>
            </a:r>
            <a:r>
              <a:rPr lang="en-US" sz="3000" dirty="0">
                <a:solidFill>
                  <a:srgbClr val="002060"/>
                </a:solidFill>
              </a:rPr>
              <a:t>of others </a:t>
            </a:r>
            <a:r>
              <a:rPr lang="en-US" sz="3000" dirty="0" smtClean="0">
                <a:solidFill>
                  <a:srgbClr val="002060"/>
                </a:solidFill>
              </a:rPr>
              <a:t>before you </a:t>
            </a:r>
            <a:r>
              <a:rPr lang="en-US" sz="3000" dirty="0">
                <a:solidFill>
                  <a:srgbClr val="002060"/>
                </a:solidFill>
              </a:rPr>
              <a:t>act on them.</a:t>
            </a:r>
            <a:br>
              <a:rPr lang="en-US" sz="3000" dirty="0">
                <a:solidFill>
                  <a:srgbClr val="002060"/>
                </a:solidFill>
              </a:rPr>
            </a:br>
            <a:endParaRPr lang="en-US" sz="3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MOTIVATIONAL QUOTE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219200" y="2209800"/>
            <a:ext cx="6553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>
                <a:solidFill>
                  <a:srgbClr val="002060"/>
                </a:solidFill>
              </a:rPr>
              <a:t>"It is not the straining for great things that is </a:t>
            </a:r>
            <a:r>
              <a:rPr lang="en-US" sz="3000" dirty="0" smtClean="0">
                <a:solidFill>
                  <a:srgbClr val="002060"/>
                </a:solidFill>
              </a:rPr>
              <a:t>most effective</a:t>
            </a:r>
            <a:r>
              <a:rPr lang="en-US" sz="3000" dirty="0">
                <a:solidFill>
                  <a:srgbClr val="002060"/>
                </a:solidFill>
              </a:rPr>
              <a:t>; it is the doing of the little things, </a:t>
            </a:r>
            <a:r>
              <a:rPr lang="en-US" sz="3000" dirty="0" smtClean="0">
                <a:solidFill>
                  <a:srgbClr val="002060"/>
                </a:solidFill>
              </a:rPr>
              <a:t>the common duties</a:t>
            </a:r>
            <a:r>
              <a:rPr lang="en-US" sz="3000" dirty="0">
                <a:solidFill>
                  <a:srgbClr val="002060"/>
                </a:solidFill>
              </a:rPr>
              <a:t>, a little better and better."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90800" y="2667000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Thank You</a:t>
            </a:r>
            <a:endParaRPr lang="en-US" sz="4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2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33</TotalTime>
  <Words>208</Words>
  <Application>Microsoft Office PowerPoint</Application>
  <PresentationFormat>On-screen Show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Apex</vt:lpstr>
      <vt:lpstr>THE GENERAL AND THE BOY</vt:lpstr>
      <vt:lpstr>Slide 2</vt:lpstr>
      <vt:lpstr>Slide 3</vt:lpstr>
      <vt:lpstr>SUCCESS PRINCIPLES  </vt:lpstr>
      <vt:lpstr>MOTIVATIONAL QUOTE  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GENERAL AND THE BOY</dc:title>
  <dc:creator>Aashirwad</dc:creator>
  <cp:lastModifiedBy>Aashirwad</cp:lastModifiedBy>
  <cp:revision>4</cp:revision>
  <dcterms:created xsi:type="dcterms:W3CDTF">2010-08-08T13:48:53Z</dcterms:created>
  <dcterms:modified xsi:type="dcterms:W3CDTF">2010-08-08T14:22:22Z</dcterms:modified>
</cp:coreProperties>
</file>