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59704-7AE3-4AC8-9C0E-CCADE6EB1D7F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F08C-E610-423D-81E0-B1DD82E9B3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59704-7AE3-4AC8-9C0E-CCADE6EB1D7F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F08C-E610-423D-81E0-B1DD82E9B3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59704-7AE3-4AC8-9C0E-CCADE6EB1D7F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F08C-E610-423D-81E0-B1DD82E9B3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59704-7AE3-4AC8-9C0E-CCADE6EB1D7F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F08C-E610-423D-81E0-B1DD82E9B3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59704-7AE3-4AC8-9C0E-CCADE6EB1D7F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F08C-E610-423D-81E0-B1DD82E9B3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59704-7AE3-4AC8-9C0E-CCADE6EB1D7F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F08C-E610-423D-81E0-B1DD82E9B3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59704-7AE3-4AC8-9C0E-CCADE6EB1D7F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F08C-E610-423D-81E0-B1DD82E9B3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59704-7AE3-4AC8-9C0E-CCADE6EB1D7F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F08C-E610-423D-81E0-B1DD82E9B3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59704-7AE3-4AC8-9C0E-CCADE6EB1D7F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F08C-E610-423D-81E0-B1DD82E9B3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59704-7AE3-4AC8-9C0E-CCADE6EB1D7F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F08C-E610-423D-81E0-B1DD82E9B3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59704-7AE3-4AC8-9C0E-CCADE6EB1D7F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AD2F08C-E610-423D-81E0-B1DD82E9B32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659704-7AE3-4AC8-9C0E-CCADE6EB1D7F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D2F08C-E610-423D-81E0-B1DD82E9B32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2286000"/>
            <a:ext cx="662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4000" dirty="0" smtClean="0">
                <a:solidFill>
                  <a:srgbClr val="00B0F0"/>
                </a:solidFill>
              </a:rPr>
              <a:t>MOTIVATIONAL &amp; INSPIRATIONAL QUOTES ON SUCCESS IN LIFE</a:t>
            </a:r>
            <a:endParaRPr lang="en-US" sz="4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 smtClean="0"/>
              <a:t>"You cannot sit on the road to success for if you do, you will get run over.”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"The penalty for success is to be bored by the people who used to snub you.”</a:t>
            </a:r>
            <a:br>
              <a:rPr lang="en-US" sz="4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828800"/>
            <a:ext cx="8382000" cy="3152336"/>
          </a:xfrm>
        </p:spPr>
        <p:txBody>
          <a:bodyPr>
            <a:noAutofit/>
          </a:bodyPr>
          <a:lstStyle/>
          <a:p>
            <a:r>
              <a:rPr lang="en-US" sz="5400" dirty="0" smtClean="0"/>
              <a:t>"Success is a journey, not a destination." </a:t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FF00"/>
                </a:solidFill>
              </a:rPr>
              <a:t>"The difference between failure and success is doing a thing nearly right and doing a thing exactly right." </a:t>
            </a:r>
            <a:br>
              <a:rPr lang="en-US" sz="4400" dirty="0" smtClean="0">
                <a:solidFill>
                  <a:srgbClr val="FFFF00"/>
                </a:solidFill>
              </a:rPr>
            </a:br>
            <a:endParaRPr lang="en-US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"The secret of success in life is for a man to be ready for his opportunity when it comes." </a:t>
            </a:r>
            <a:br>
              <a:rPr lang="en-US" sz="4400" dirty="0" smtClean="0"/>
            </a:br>
            <a:r>
              <a:rPr lang="en-US" sz="4400" dirty="0" smtClean="0"/>
              <a:t> </a:t>
            </a:r>
            <a:br>
              <a:rPr lang="en-US" sz="44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rgbClr val="FF0000"/>
                </a:solidFill>
              </a:rPr>
              <a:t>"There's no limit to what a man can achieve, if he doesn't care who gets the credit.”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92D050"/>
                </a:solidFill>
              </a:rPr>
              <a:t>"Life's real failure is when you do not realize how close you were to success when you gave up." </a:t>
            </a:r>
            <a:br>
              <a:rPr lang="en-US" sz="4400" dirty="0" smtClean="0">
                <a:solidFill>
                  <a:srgbClr val="92D050"/>
                </a:solidFill>
              </a:rPr>
            </a:br>
            <a:endParaRPr lang="en-US" sz="44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 smtClean="0"/>
              <a:t>"Success is not access to excess”. </a:t>
            </a:r>
            <a:br>
              <a:rPr lang="en-US" sz="54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rgbClr val="00B0F0"/>
                </a:solidFill>
              </a:rPr>
              <a:t>"Success is still the constant application of the Golden Rule.” </a:t>
            </a:r>
            <a:br>
              <a:rPr lang="en-US" sz="4800" dirty="0" smtClean="0">
                <a:solidFill>
                  <a:srgbClr val="00B0F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"The two hardest things to handle in life are failure &amp; success.”</a:t>
            </a:r>
            <a:br>
              <a:rPr lang="en-US" sz="4800" dirty="0" smtClean="0">
                <a:solidFill>
                  <a:srgbClr val="FF0000"/>
                </a:solidFill>
              </a:rPr>
            </a:br>
            <a:r>
              <a:rPr lang="en-US" sz="4800" dirty="0" smtClean="0">
                <a:solidFill>
                  <a:srgbClr val="FF0000"/>
                </a:solidFill>
              </a:rPr>
              <a:t/>
            </a:r>
            <a:br>
              <a:rPr lang="en-US" sz="4800" dirty="0" smtClean="0">
                <a:solidFill>
                  <a:srgbClr val="FF0000"/>
                </a:solidFill>
              </a:rPr>
            </a:b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173</Words>
  <Application>Microsoft Office PowerPoint</Application>
  <PresentationFormat>On-screen Show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teachers</dc:creator>
  <cp:lastModifiedBy>teachers</cp:lastModifiedBy>
  <cp:revision>4</cp:revision>
  <dcterms:created xsi:type="dcterms:W3CDTF">2011-01-03T05:45:06Z</dcterms:created>
  <dcterms:modified xsi:type="dcterms:W3CDTF">2011-01-03T06:03:28Z</dcterms:modified>
</cp:coreProperties>
</file>