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060" autoAdjust="0"/>
  </p:normalViewPr>
  <p:slideViewPr>
    <p:cSldViewPr>
      <p:cViewPr>
        <p:scale>
          <a:sx n="60" d="100"/>
          <a:sy n="60" d="100"/>
        </p:scale>
        <p:origin x="-70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7EC0D9A-0E52-4D83-90DA-C01C7DB79C79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B3BD6BB-E710-44F5-94D4-58CBF4170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0D9A-0E52-4D83-90DA-C01C7DB79C79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D6BB-E710-44F5-94D4-58CBF4170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0D9A-0E52-4D83-90DA-C01C7DB79C79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D6BB-E710-44F5-94D4-58CBF4170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7EC0D9A-0E52-4D83-90DA-C01C7DB79C79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D6BB-E710-44F5-94D4-58CBF4170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7EC0D9A-0E52-4D83-90DA-C01C7DB79C79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B3BD6BB-E710-44F5-94D4-58CBF4170E2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2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7EC0D9A-0E52-4D83-90DA-C01C7DB79C79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B3BD6BB-E710-44F5-94D4-58CBF4170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7EC0D9A-0E52-4D83-90DA-C01C7DB79C79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B3BD6BB-E710-44F5-94D4-58CBF4170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2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0D9A-0E52-4D83-90DA-C01C7DB79C79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D6BB-E710-44F5-94D4-58CBF4170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7EC0D9A-0E52-4D83-90DA-C01C7DB79C79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B3BD6BB-E710-44F5-94D4-58CBF4170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7EC0D9A-0E52-4D83-90DA-C01C7DB79C79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B3BD6BB-E710-44F5-94D4-58CBF4170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2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7EC0D9A-0E52-4D83-90DA-C01C7DB79C79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B3BD6BB-E710-44F5-94D4-58CBF4170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2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7EC0D9A-0E52-4D83-90DA-C01C7DB79C79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B3BD6BB-E710-44F5-94D4-58CBF4170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 advClick="0" advTm="2000">
    <p:dissolve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62800"/>
          </a:xfrm>
          <a:blipFill>
            <a:blip r:embed="rId2"/>
            <a:stretch>
              <a:fillRect/>
            </a:stretch>
          </a:blipFill>
        </p:spPr>
        <p:txBody>
          <a:bodyPr anchor="t">
            <a:noAutofit/>
          </a:bodyPr>
          <a:lstStyle/>
          <a:p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  <a:t/>
            </a:r>
            <a:b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</a:b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  <a:t>Paint 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  <a:t>earth </a:t>
            </a:r>
            <a:r>
              <a:rPr lang="en-US" sz="5400" b="1" dirty="0" smtClean="0">
                <a:ln w="76200" cmpd="sng">
                  <a:solidFill>
                    <a:srgbClr val="00FF0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  <a:t>GREEN 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  <a:t>PROTECT 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  <a:t>FOREST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  <a:t/>
            </a:r>
            <a:b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</a:b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  <a:t>Presented by-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  <a:t/>
            </a:r>
            <a:b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</a:br>
            <a:r>
              <a:rPr lang="en-US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  <a:t>pulkit</a:t>
            </a: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  <a:t> </a:t>
            </a:r>
            <a:r>
              <a:rPr lang="en-US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  <a:t>kapoor</a:t>
            </a: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  <a:t/>
            </a:r>
            <a:b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</a:b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oudy Stout" pitchFamily="18" charset="0"/>
                <a:cs typeface="Aharoni" pitchFamily="2" charset="-79"/>
              </a:rPr>
              <a:t>v b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FF00"/>
              </a:solidFill>
              <a:effectLst>
                <a:outerShdw blurRad="50800" algn="tl" rotWithShape="0">
                  <a:srgbClr val="000000"/>
                </a:outerShdw>
              </a:effectLst>
              <a:latin typeface="Goudy Stout" pitchFamily="18" charset="0"/>
              <a:cs typeface="Aharoni" pitchFamily="2" charset="-79"/>
            </a:endParaRPr>
          </a:p>
        </p:txBody>
      </p:sp>
    </p:spTree>
  </p:cSld>
  <p:clrMapOvr>
    <a:masterClrMapping/>
  </p:clrMapOvr>
  <p:transition spd="med" advClick="0" advTm="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  <a:ln>
            <a:solidFill>
              <a:schemeClr val="tx1"/>
            </a:solidFill>
            <a:prstDash val="lgDashDotDot"/>
          </a:ln>
        </p:spPr>
        <p:txBody>
          <a:bodyPr>
            <a:normAutofit/>
          </a:bodyPr>
          <a:lstStyle/>
          <a:p>
            <a:r>
              <a:rPr 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Dotum" pitchFamily="34" charset="-127"/>
                <a:ea typeface="Dotum" pitchFamily="34" charset="-127"/>
              </a:rPr>
              <a:t>Keeping </a:t>
            </a:r>
            <a:r>
              <a:rPr 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Dotum" pitchFamily="34" charset="-127"/>
                <a:ea typeface="Dotum" pitchFamily="34" charset="-127"/>
              </a:rPr>
              <a:t>in </a:t>
            </a:r>
            <a:r>
              <a:rPr 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Dotum" pitchFamily="34" charset="-127"/>
                <a:ea typeface="Dotum" pitchFamily="34" charset="-127"/>
              </a:rPr>
              <a:t>view the green theme we like to inform you about the Indian states which have the highest area under forest </a:t>
            </a:r>
            <a:r>
              <a:rPr 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Dotum" pitchFamily="34" charset="-127"/>
                <a:ea typeface="Dotum" pitchFamily="34" charset="-127"/>
              </a:rPr>
              <a:t>cover.</a:t>
            </a:r>
            <a:endParaRPr 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Dotum" pitchFamily="34" charset="-127"/>
              <a:ea typeface="Dotum" pitchFamily="34" charset="-127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327058" y="1445342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med" advClick="0" advTm="2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nimal (1)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6800"/>
            <a:ext cx="9144000" cy="5791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66800"/>
            <a:ext cx="9144000" cy="5632311"/>
          </a:xfrm>
          <a:prstGeom prst="rect">
            <a:avLst/>
          </a:prstGeom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en-US" sz="40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cs typeface="Narkisim" pitchFamily="34" charset="-79"/>
              </a:rPr>
              <a:t>Forests constitute a total of 51,540 sq km area of this </a:t>
            </a:r>
            <a:r>
              <a:rPr lang="en-US" sz="40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cs typeface="Narkisim" pitchFamily="34" charset="-79"/>
              </a:rPr>
              <a:t>state. </a:t>
            </a:r>
            <a:r>
              <a:rPr lang="en-US" sz="4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cs typeface="Narkisim" pitchFamily="34" charset="-79"/>
              </a:rPr>
              <a:t>It </a:t>
            </a:r>
            <a:r>
              <a:rPr lang="en-US" sz="4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cs typeface="Narkisim" pitchFamily="34" charset="-79"/>
              </a:rPr>
              <a:t>is perhaps India</a:t>
            </a:r>
            <a:r>
              <a:rPr lang="en-US" sz="4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Segoe UI"/>
                <a:cs typeface="Segoe UI"/>
              </a:rPr>
              <a:t>’</a:t>
            </a:r>
            <a:r>
              <a:rPr lang="en-US" sz="4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Segoe UI" pitchFamily="34" charset="0"/>
                <a:cs typeface="Segoe UI" pitchFamily="34" charset="0"/>
              </a:rPr>
              <a:t>s only state that has four major big cats – the tigers, leopard, clouded leopard and snow </a:t>
            </a:r>
            <a:r>
              <a:rPr lang="en-US" sz="4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Segoe UI" pitchFamily="34" charset="0"/>
                <a:cs typeface="Segoe UI" pitchFamily="34" charset="0"/>
              </a:rPr>
              <a:t>leopard. </a:t>
            </a:r>
            <a:r>
              <a:rPr lang="en-US" sz="40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cs typeface="Narkisim" pitchFamily="34" charset="-79"/>
              </a:rPr>
              <a:t>Plants </a:t>
            </a:r>
            <a:r>
              <a:rPr lang="en-US" sz="40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cs typeface="Narkisim" pitchFamily="34" charset="-79"/>
              </a:rPr>
              <a:t>include Acores, </a:t>
            </a:r>
            <a:r>
              <a:rPr lang="en-US" sz="4000" b="1" i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cs typeface="Narkisim" pitchFamily="34" charset="-79"/>
              </a:rPr>
              <a:t>dioscorea</a:t>
            </a:r>
            <a:r>
              <a:rPr lang="en-US" sz="40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cs typeface="Narkisim" pitchFamily="34" charset="-79"/>
              </a:rPr>
              <a:t>, </a:t>
            </a:r>
            <a:r>
              <a:rPr lang="en-US" sz="4000" b="1" i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cs typeface="Narkisim" pitchFamily="34" charset="-79"/>
              </a:rPr>
              <a:t>oroxylum</a:t>
            </a:r>
            <a:r>
              <a:rPr lang="en-US" sz="40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cs typeface="Narkisim" pitchFamily="34" charset="-79"/>
              </a:rPr>
              <a:t> and </a:t>
            </a:r>
            <a:r>
              <a:rPr lang="en-US" sz="4000" b="1" i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cs typeface="Narkisim" pitchFamily="34" charset="-79"/>
              </a:rPr>
              <a:t>withania</a:t>
            </a:r>
            <a:r>
              <a:rPr lang="en-US" sz="40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cs typeface="Narkisim" pitchFamily="34" charset="-79"/>
              </a:rPr>
              <a:t>.</a:t>
            </a:r>
            <a:endParaRPr lang="en-US" sz="40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cs typeface="Narkisim" pitchFamily="34" charset="-79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n-US" sz="6000" b="1" i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ARUNACHAL</a:t>
            </a:r>
            <a:r>
              <a:rPr lang="en-US" sz="5400" b="1" i="1" dirty="0" smtClean="0">
                <a:solidFill>
                  <a:schemeClr val="accent3">
                    <a:lumMod val="75000"/>
                  </a:schemeClr>
                </a:solidFill>
              </a:rPr>
              <a:t> PRADESH</a:t>
            </a:r>
            <a:endParaRPr lang="en-US" sz="54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Click="0" advTm="2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56521"/>
            <a:ext cx="9144000" cy="540147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76200">
            <a:solidFill>
              <a:schemeClr val="tx1"/>
            </a:solidFill>
          </a:ln>
        </p:spPr>
        <p:txBody>
          <a:bodyPr wrap="square" lIns="91440" tIns="45720" rIns="91440" bIns="45720" anchor="ctr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115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	</a:t>
            </a:r>
            <a:endParaRPr lang="en-US" sz="11500" b="1" dirty="0" smtClean="0">
              <a:ln w="50800"/>
              <a:solidFill>
                <a:schemeClr val="tx2">
                  <a:lumMod val="90000"/>
                </a:schemeClr>
              </a:solidFill>
              <a:latin typeface="Verdana" pitchFamily="34" charset="0"/>
              <a:cs typeface="Narkisim" pitchFamily="34" charset="-79"/>
            </a:endParaRPr>
          </a:p>
          <a:p>
            <a:pPr algn="ctr">
              <a:buFont typeface="Wingdings" pitchFamily="2" charset="2"/>
              <a:buChar char="v"/>
            </a:pPr>
            <a:endParaRPr lang="en-US" sz="11500" b="1" dirty="0" smtClean="0">
              <a:ln w="50800"/>
              <a:solidFill>
                <a:schemeClr val="tx2">
                  <a:lumMod val="90000"/>
                </a:schemeClr>
              </a:solidFill>
              <a:latin typeface="Verdana" pitchFamily="34" charset="0"/>
              <a:cs typeface="Narkisim" pitchFamily="34" charset="-79"/>
            </a:endParaRPr>
          </a:p>
          <a:p>
            <a:pPr lvl="8" algn="ctr"/>
            <a:endParaRPr lang="en-US" sz="11500" b="1" dirty="0">
              <a:ln w="50800"/>
              <a:solidFill>
                <a:schemeClr val="tx2">
                  <a:lumMod val="90000"/>
                </a:schemeClr>
              </a:solidFill>
              <a:latin typeface="Verdana" pitchFamily="34" charset="0"/>
              <a:cs typeface="Narkisim" pitchFamily="34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chemeClr val="accent3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9600" b="1" i="1" dirty="0" smtClean="0">
                <a:latin typeface="+mn-lt"/>
              </a:rPr>
              <a:t>ORISSA</a:t>
            </a:r>
            <a:endParaRPr lang="en-US" sz="9600" b="1" i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620000" cy="4572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		The </a:t>
            </a: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state has a green cover </a:t>
            </a: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		of 58,136 </a:t>
            </a: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km-	Ten national </a:t>
            </a: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parks </a:t>
            </a: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and 18 </a:t>
            </a: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wildlife </a:t>
            </a: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	sanctuaries.</a:t>
            </a:r>
          </a:p>
          <a:p>
            <a:pPr marL="393700" indent="63500" algn="ctr">
              <a:buNone/>
            </a:pP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		The </a:t>
            </a:r>
            <a:r>
              <a:rPr lang="en-US" sz="3200" b="1" dirty="0" err="1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Gahirmatha</a:t>
            </a: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 Sanctuary is a </a:t>
            </a: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mangrove </a:t>
            </a: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system where the </a:t>
            </a: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famous </a:t>
            </a: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Olive Ridley turtles </a:t>
            </a: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nestle </a:t>
            </a:r>
            <a:r>
              <a:rPr lang="en-US" sz="3200" b="1" dirty="0" smtClean="0">
                <a:ln w="50800"/>
                <a:solidFill>
                  <a:schemeClr val="tx2">
                    <a:lumMod val="90000"/>
                  </a:schemeClr>
                </a:solidFill>
                <a:latin typeface="Verdana" pitchFamily="34" charset="0"/>
                <a:cs typeface="Narkisim" pitchFamily="34" charset="-79"/>
              </a:rPr>
              <a:t>in large numbers.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ransition spd="med" advClick="0" advTm="2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249</TotalTime>
  <Words>74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Verve</vt:lpstr>
      <vt:lpstr> Paint earth GREEN PROTECT FOREST Presented by- pulkit kapoor v b</vt:lpstr>
      <vt:lpstr>Keeping in view the green theme we like to inform you about the Indian states which have the highest area under forest cover.</vt:lpstr>
      <vt:lpstr>ARUNACHAL PRADESH</vt:lpstr>
      <vt:lpstr>ORISSA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Paint earth GREEN PROTECT FORESTS</dc:title>
  <dc:creator>user</dc:creator>
  <cp:lastModifiedBy>india</cp:lastModifiedBy>
  <cp:revision>31</cp:revision>
  <dcterms:created xsi:type="dcterms:W3CDTF">2011-01-17T22:28:04Z</dcterms:created>
  <dcterms:modified xsi:type="dcterms:W3CDTF">2011-03-10T14:45:47Z</dcterms:modified>
</cp:coreProperties>
</file>