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4D5863-BFB2-41F0-9C95-E72C36116E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56C147-4B98-4822-B4F9-B6B7CD934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2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-green-products-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2800" y="5867400"/>
            <a:ext cx="20574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by –</a:t>
            </a:r>
          </a:p>
          <a:p>
            <a:r>
              <a:rPr lang="en-US" b="1" dirty="0" smtClean="0"/>
              <a:t>Gaurav Aggarwal </a:t>
            </a:r>
          </a:p>
          <a:p>
            <a:r>
              <a:rPr lang="en-US" b="1" dirty="0" smtClean="0"/>
              <a:t>V B</a:t>
            </a:r>
            <a:endParaRPr lang="en-US" b="1" dirty="0"/>
          </a:p>
        </p:txBody>
      </p:sp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800" dirty="0" smtClean="0"/>
              <a:t>SAVE WATER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09600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“ All the water that will ever be is , right now.”</a:t>
            </a:r>
            <a:endParaRPr lang="en-US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RIDE A BICYCLE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447800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 marL="457200" indent="0">
              <a:buNone/>
            </a:pPr>
            <a:r>
              <a:rPr lang="en-US" sz="3200" b="1" dirty="0" smtClean="0"/>
              <a:t>“ </a:t>
            </a:r>
            <a:r>
              <a:rPr lang="en-US" sz="3200" b="1" dirty="0" smtClean="0"/>
              <a:t>Every time one sees an adult on a bicycle , you no </a:t>
            </a:r>
            <a:r>
              <a:rPr lang="en-US" sz="3200" b="1" dirty="0" smtClean="0"/>
              <a:t>longer despair </a:t>
            </a:r>
            <a:r>
              <a:rPr lang="en-US" sz="3200" b="1" dirty="0" smtClean="0"/>
              <a:t>for the future of the human race.”</a:t>
            </a:r>
            <a:endParaRPr lang="en-U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BE VEGETARIAN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219200"/>
          </a:xfrm>
          <a:solidFill>
            <a:schemeClr val="tx1">
              <a:lumMod val="50000"/>
            </a:schemeClr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3200" b="1" dirty="0" smtClean="0"/>
              <a:t>	“Animals </a:t>
            </a:r>
            <a:r>
              <a:rPr lang="en-US" sz="3200" b="1" dirty="0" smtClean="0"/>
              <a:t>are my friends…  and I don’t eat my friends.”</a:t>
            </a:r>
            <a:endParaRPr lang="en-US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PLANT MORE TREES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600200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	“ </a:t>
            </a:r>
            <a:r>
              <a:rPr lang="en-US" sz="3200" b="1" dirty="0" smtClean="0"/>
              <a:t>The best time to plant a tree is twenty years </a:t>
            </a:r>
            <a:r>
              <a:rPr lang="en-US" sz="3200" b="1" dirty="0" smtClean="0"/>
              <a:t>	ago</a:t>
            </a:r>
            <a:r>
              <a:rPr lang="en-US" sz="3200" b="1" dirty="0" smtClean="0"/>
              <a:t>.</a:t>
            </a:r>
          </a:p>
          <a:p>
            <a:pP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</a:t>
            </a:r>
            <a:r>
              <a:rPr lang="en-US" sz="3200" b="1" dirty="0" smtClean="0"/>
              <a:t>	The </a:t>
            </a:r>
            <a:r>
              <a:rPr lang="en-US" sz="3200" b="1" dirty="0" smtClean="0"/>
              <a:t>second best time is now.”</a:t>
            </a:r>
            <a:endParaRPr lang="en-US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 POLLUTENESS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tx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“ Every time you step on the accelerator,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          just imagine the air we are going”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SAVE ELECTRICITY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“Don’t  let the day happen when the dusk remains a dusk,</a:t>
            </a:r>
          </a:p>
          <a:p>
            <a:pP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and remains a dusk forever. Because the sun will go down one day , forever.”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DON’T CUT TREES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“ Don’t cut it – good planets are hard to find.”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600" dirty="0" smtClean="0"/>
              <a:t>STOP INDUSTRIAL POLLUTION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2743200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 marL="63500" indent="0">
              <a:buNone/>
            </a:pPr>
            <a:r>
              <a:rPr lang="en-US" sz="3200" b="1" dirty="0" smtClean="0"/>
              <a:t>   “Brush your teeth with the best toothpaste , </a:t>
            </a:r>
          </a:p>
          <a:p>
            <a:pP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3200" b="1" dirty="0" smtClean="0"/>
              <a:t> Then </a:t>
            </a:r>
            <a:r>
              <a:rPr lang="en-US" sz="3200" b="1" dirty="0" smtClean="0"/>
              <a:t>rinse your mouth with industrial waste?</a:t>
            </a:r>
          </a:p>
          <a:p>
            <a:pP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Because what you </a:t>
            </a:r>
            <a:r>
              <a:rPr lang="en-US" sz="3600" b="1" dirty="0" smtClean="0"/>
              <a:t>get</a:t>
            </a:r>
            <a:r>
              <a:rPr lang="en-US" sz="3200" b="1" dirty="0" smtClean="0"/>
              <a:t> out is what you have put in.”</a:t>
            </a:r>
            <a:endParaRPr lang="en-US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/>
              <a:t>RECYCLE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762000"/>
          </a:xfrm>
          <a:solidFill>
            <a:schemeClr val="tx1">
              <a:lumMod val="50000"/>
            </a:schemeClr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3200" b="1" dirty="0" smtClean="0"/>
              <a:t>“ REMEMBER tomorrow , RECYCLE today.”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/>
              <a:t>CAR POOL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209800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	“</a:t>
            </a:r>
            <a:r>
              <a:rPr lang="en-US" sz="3200" b="1" dirty="0" smtClean="0"/>
              <a:t>If you don’t want to think in terms of </a:t>
            </a:r>
            <a:r>
              <a:rPr lang="en-US" sz="3200" b="1" dirty="0" smtClean="0"/>
              <a:t>	conservation </a:t>
            </a:r>
            <a:r>
              <a:rPr lang="en-US" sz="3200" b="1" dirty="0" smtClean="0"/>
              <a:t>, think ,</a:t>
            </a:r>
          </a:p>
          <a:p>
            <a:pPr>
              <a:buNone/>
            </a:pPr>
            <a:r>
              <a:rPr lang="en-US" sz="3200" b="1" dirty="0" smtClean="0"/>
              <a:t>   </a:t>
            </a:r>
            <a:r>
              <a:rPr lang="en-US" sz="3200" b="1" dirty="0" smtClean="0"/>
              <a:t>		that </a:t>
            </a:r>
            <a:r>
              <a:rPr lang="en-US" sz="3200" b="1" dirty="0" smtClean="0"/>
              <a:t>you’re going to have a driver for some </a:t>
            </a:r>
            <a:r>
              <a:rPr lang="en-US" sz="3200" b="1" dirty="0" smtClean="0"/>
              <a:t>	of </a:t>
            </a:r>
            <a:r>
              <a:rPr lang="en-US" sz="3200" b="1" dirty="0" smtClean="0"/>
              <a:t>those days when its not you </a:t>
            </a:r>
            <a:r>
              <a:rPr lang="en-US" sz="3200" b="1" dirty="0" smtClean="0"/>
              <a:t>turn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WATER HARVESTING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990600"/>
          </a:xfrm>
          <a:solidFill>
            <a:schemeClr val="tx1">
              <a:lumMod val="50000"/>
            </a:schemeClr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“</a:t>
            </a:r>
            <a:r>
              <a:rPr lang="en-US" sz="3200" b="1" dirty="0" smtClean="0"/>
              <a:t>We forget that the water cycle and the life </a:t>
            </a:r>
            <a:r>
              <a:rPr lang="en-US" sz="3200" b="1" dirty="0" smtClean="0"/>
              <a:t>	cycle </a:t>
            </a:r>
            <a:r>
              <a:rPr lang="en-US" sz="3200" b="1" dirty="0" smtClean="0"/>
              <a:t>are one.”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SOLAR ENERGY SYSTEMS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514600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 marL="457200" indent="-63500">
              <a:buNone/>
            </a:pPr>
            <a:r>
              <a:rPr lang="en-US" sz="3200" b="1" dirty="0" smtClean="0"/>
              <a:t>	“ </a:t>
            </a:r>
            <a:r>
              <a:rPr lang="en-US" sz="3200" b="1" dirty="0" smtClean="0"/>
              <a:t>Most energy conservation measures </a:t>
            </a:r>
            <a:r>
              <a:rPr lang="en-US" sz="3200" b="1" dirty="0" smtClean="0"/>
              <a:t>cannot </a:t>
            </a:r>
            <a:r>
              <a:rPr lang="en-US" sz="3200" b="1" dirty="0" smtClean="0"/>
              <a:t>only save us money both in the short and long run , but also the future of ours , our children , and our grandchildren and the generation to come.”</a:t>
            </a: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171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 POLLUTENESS</vt:lpstr>
      <vt:lpstr>SAVE ELECTRICITY</vt:lpstr>
      <vt:lpstr>DON’T CUT TREES</vt:lpstr>
      <vt:lpstr>STOP INDUSTRIAL POLLUTION</vt:lpstr>
      <vt:lpstr>RECYCLE</vt:lpstr>
      <vt:lpstr>CAR POOL</vt:lpstr>
      <vt:lpstr>WATER HARVESTING</vt:lpstr>
      <vt:lpstr>SOLAR ENERGY SYSTEMS</vt:lpstr>
      <vt:lpstr>SAVE WATER</vt:lpstr>
      <vt:lpstr>RIDE A BICYCLE</vt:lpstr>
      <vt:lpstr>BE VEGETARIAN</vt:lpstr>
      <vt:lpstr>PLANT MORE TREES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</dc:creator>
  <cp:lastModifiedBy>india</cp:lastModifiedBy>
  <cp:revision>13</cp:revision>
  <dcterms:created xsi:type="dcterms:W3CDTF">2011-02-04T12:49:34Z</dcterms:created>
  <dcterms:modified xsi:type="dcterms:W3CDTF">2011-03-10T11:29:28Z</dcterms:modified>
</cp:coreProperties>
</file>