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3" r:id="rId1"/>
  </p:sldMasterIdLst>
  <p:sldIdLst>
    <p:sldId id="256" r:id="rId2"/>
    <p:sldId id="257" r:id="rId3"/>
    <p:sldId id="263" r:id="rId4"/>
    <p:sldId id="262" r:id="rId5"/>
    <p:sldId id="258" r:id="rId6"/>
    <p:sldId id="264" r:id="rId7"/>
    <p:sldId id="265" r:id="rId8"/>
    <p:sldId id="259" r:id="rId9"/>
    <p:sldId id="266" r:id="rId10"/>
    <p:sldId id="260" r:id="rId11"/>
    <p:sldId id="261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33"/>
    <a:srgbClr val="33CC33"/>
    <a:srgbClr val="99CC00"/>
    <a:srgbClr val="00CC00"/>
    <a:srgbClr val="006600"/>
    <a:srgbClr val="008000"/>
    <a:srgbClr val="009900"/>
    <a:srgbClr val="CC9900"/>
    <a:srgbClr val="996600"/>
    <a:srgbClr val="9966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896" autoAdjust="0"/>
    <p:restoredTop sz="94660"/>
  </p:normalViewPr>
  <p:slideViewPr>
    <p:cSldViewPr>
      <p:cViewPr>
        <p:scale>
          <a:sx n="60" d="100"/>
          <a:sy n="60" d="100"/>
        </p:scale>
        <p:origin x="-114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10243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4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45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10247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0249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0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1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2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53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0254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0256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0262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63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0264" name="Rectangle 24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10265" name="Rectangle 25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266" name="Rectangle 2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 spd="med" advClick="0" advTm="2000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921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2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2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922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922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2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23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923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923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923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24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07F62AF-A272-4D70-B299-4A0460B87685}" type="datetimeFigureOut">
              <a:rPr lang="en-US" smtClean="0"/>
              <a:pPr/>
              <a:t>3/10/2011</a:t>
            </a:fld>
            <a:endParaRPr lang="en-US"/>
          </a:p>
        </p:txBody>
      </p:sp>
      <p:sp>
        <p:nvSpPr>
          <p:cNvPr id="924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924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D42BF420-42ED-4659-8E2A-78C652A2F69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  <p:sldLayoutId id="2147483745" r:id="rId12"/>
  </p:sldLayoutIdLst>
  <p:transition spd="med" advClick="0" advTm="2000">
    <p:wheel spokes="8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blipFill>
            <a:blip r:embed="rId2"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en-US" sz="8000" dirty="0" smtClean="0">
                <a:solidFill>
                  <a:srgbClr val="009900"/>
                </a:solidFill>
              </a:rPr>
              <a:t/>
            </a:r>
            <a:br>
              <a:rPr lang="en-US" sz="8000" dirty="0" smtClean="0">
                <a:solidFill>
                  <a:srgbClr val="009900"/>
                </a:solidFill>
              </a:rPr>
            </a:br>
            <a:r>
              <a:rPr lang="en-US" sz="7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PROTECT </a:t>
            </a:r>
            <a:r>
              <a:rPr lang="en-US" sz="7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WILDLIFE</a:t>
            </a:r>
            <a:r>
              <a:rPr lang="en-US" sz="8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/>
            </a:r>
            <a:br>
              <a:rPr lang="en-US" sz="80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</a:br>
            <a:r>
              <a:rPr lang="en-US" sz="73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9900"/>
                </a:solidFill>
                <a:effectLst/>
              </a:rPr>
              <a:t>SAVE FOREST</a:t>
            </a: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2800" dirty="0" smtClean="0">
                <a:solidFill>
                  <a:srgbClr val="009900"/>
                </a:solidFill>
              </a:rPr>
              <a:t/>
            </a:r>
            <a:br>
              <a:rPr lang="en-US" sz="2800" dirty="0" smtClean="0">
                <a:solidFill>
                  <a:srgbClr val="009900"/>
                </a:solidFill>
              </a:rPr>
            </a:br>
            <a: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Presented </a:t>
            </a:r>
            <a: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By</a:t>
            </a:r>
            <a:b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</a:br>
            <a: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GAURAV </a:t>
            </a:r>
            <a: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AGGARWAL</a:t>
            </a:r>
            <a:b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</a:br>
            <a:r>
              <a:rPr lang="en-US" sz="44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V B</a:t>
            </a:r>
            <a:r>
              <a:rPr lang="en-US" sz="128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/>
            </a:r>
            <a:br>
              <a:rPr lang="en-US" sz="12800" spc="100" dirty="0" smtClean="0">
                <a:ln w="18000">
                  <a:solidFill>
                    <a:schemeClr val="accent1">
                      <a:satMod val="200000"/>
                      <a:tint val="72000"/>
                    </a:schemeClr>
                  </a:solidFill>
                  <a:prstDash val="solid"/>
                </a:ln>
                <a:solidFill>
                  <a:srgbClr val="009900"/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</a:br>
            <a:endParaRPr lang="en-US" sz="8000" dirty="0">
              <a:solidFill>
                <a:srgbClr val="009900"/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2362200"/>
            <a:ext cx="7848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Documents and Settings\a\Desktop\imagesCA1UYZJ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533400"/>
            <a:ext cx="7696200" cy="5791200"/>
          </a:xfrm>
        </p:spPr>
        <p:txBody>
          <a:bodyPr/>
          <a:lstStyle/>
          <a:p>
            <a:pPr algn="ctr">
              <a:buNone/>
            </a:pPr>
            <a:r>
              <a:rPr lang="en-US" sz="4800" b="1" i="1" dirty="0" smtClean="0">
                <a:solidFill>
                  <a:srgbClr val="66FF33"/>
                </a:solidFill>
              </a:rPr>
              <a:t>	Bird </a:t>
            </a:r>
            <a:r>
              <a:rPr lang="en-US" sz="4800" b="1" i="1" dirty="0" smtClean="0">
                <a:solidFill>
                  <a:srgbClr val="66FF33"/>
                </a:solidFill>
              </a:rPr>
              <a:t>species include rosy pelican , painted stork and parakeets.</a:t>
            </a:r>
          </a:p>
          <a:p>
            <a:pPr algn="ctr">
              <a:buNone/>
            </a:pPr>
            <a:r>
              <a:rPr lang="en-US" sz="4800" b="1" i="1" dirty="0" smtClean="0">
                <a:solidFill>
                  <a:srgbClr val="66FF33"/>
                </a:solidFill>
              </a:rPr>
              <a:t>	Animals </a:t>
            </a:r>
            <a:r>
              <a:rPr lang="en-US" sz="4800" b="1" i="1" dirty="0" smtClean="0">
                <a:solidFill>
                  <a:srgbClr val="66FF33"/>
                </a:solidFill>
              </a:rPr>
              <a:t>species include monocellate cobra , rat snake and copper – headed trinket.</a:t>
            </a: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800" b="1" dirty="0" smtClean="0">
                <a:solidFill>
                  <a:srgbClr val="006600"/>
                </a:solidFill>
              </a:rPr>
              <a:t>JHARKHAND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458200" cy="4800600"/>
          </a:xfrm>
        </p:spPr>
        <p:txBody>
          <a:bodyPr/>
          <a:lstStyle/>
          <a:p>
            <a:pPr algn="ctr">
              <a:buNone/>
            </a:pPr>
            <a:r>
              <a:rPr lang="en-US" sz="4400" b="1" i="1" dirty="0" smtClean="0">
                <a:solidFill>
                  <a:srgbClr val="66FF33"/>
                </a:solidFill>
              </a:rPr>
              <a:t>	</a:t>
            </a:r>
            <a:r>
              <a:rPr lang="en-US" sz="8800" b="1" i="1" dirty="0" smtClean="0">
                <a:solidFill>
                  <a:srgbClr val="66FF33"/>
                </a:solidFill>
              </a:rPr>
              <a:t>The </a:t>
            </a:r>
            <a:r>
              <a:rPr lang="en-US" sz="8800" b="1" i="1" dirty="0" smtClean="0">
                <a:solidFill>
                  <a:srgbClr val="66FF33"/>
                </a:solidFill>
              </a:rPr>
              <a:t>state has </a:t>
            </a:r>
            <a:r>
              <a:rPr lang="en-US" sz="8800" b="1" i="1" dirty="0" smtClean="0">
                <a:solidFill>
                  <a:srgbClr val="66FF33"/>
                </a:solidFill>
              </a:rPr>
              <a:t>23,605 </a:t>
            </a:r>
            <a:r>
              <a:rPr lang="en-US" sz="8800" b="1" i="1" dirty="0" smtClean="0">
                <a:solidFill>
                  <a:srgbClr val="66FF33"/>
                </a:solidFill>
              </a:rPr>
              <a:t>sq km of forests. </a:t>
            </a:r>
          </a:p>
          <a:p>
            <a:pPr algn="ctr">
              <a:buNone/>
            </a:pPr>
            <a:r>
              <a:rPr lang="en-US" sz="8800" b="1" i="1" dirty="0" smtClean="0">
                <a:solidFill>
                  <a:srgbClr val="66FF33"/>
                </a:solidFill>
              </a:rPr>
              <a:t>	</a:t>
            </a:r>
            <a:endParaRPr lang="en-US" sz="8800" b="1" i="1" dirty="0">
              <a:solidFill>
                <a:srgbClr val="66FF33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\Desktop\5503173196_f03287ee45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Rectangle 1"/>
          <p:cNvSpPr/>
          <p:nvPr/>
        </p:nvSpPr>
        <p:spPr>
          <a:xfrm>
            <a:off x="1066800" y="381000"/>
            <a:ext cx="70866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i="1" dirty="0" smtClean="0">
                <a:solidFill>
                  <a:srgbClr val="66FF33"/>
                </a:solidFill>
              </a:rPr>
              <a:t>Common animals include: tigers, leopards, elephants, barking deer, </a:t>
            </a:r>
            <a:r>
              <a:rPr lang="en-US" sz="5400" b="1" i="1" dirty="0" err="1" smtClean="0">
                <a:solidFill>
                  <a:srgbClr val="66FF33"/>
                </a:solidFill>
              </a:rPr>
              <a:t>cheetals</a:t>
            </a:r>
            <a:r>
              <a:rPr lang="en-US" sz="5400" b="1" i="1" dirty="0" smtClean="0">
                <a:solidFill>
                  <a:srgbClr val="66FF33"/>
                </a:solidFill>
              </a:rPr>
              <a:t>, </a:t>
            </a:r>
            <a:r>
              <a:rPr lang="en-US" sz="5400" b="1" i="1" dirty="0" err="1" smtClean="0">
                <a:solidFill>
                  <a:srgbClr val="66FF33"/>
                </a:solidFill>
              </a:rPr>
              <a:t>sambhar</a:t>
            </a:r>
            <a:r>
              <a:rPr lang="en-US" sz="5400" b="1" i="1" dirty="0" smtClean="0">
                <a:solidFill>
                  <a:srgbClr val="66FF33"/>
                </a:solidFill>
              </a:rPr>
              <a:t>, </a:t>
            </a:r>
            <a:r>
              <a:rPr lang="en-US" sz="5400" b="1" i="1" dirty="0" err="1" smtClean="0">
                <a:solidFill>
                  <a:srgbClr val="66FF33"/>
                </a:solidFill>
              </a:rPr>
              <a:t>chausingha</a:t>
            </a:r>
            <a:r>
              <a:rPr lang="en-US" sz="5400" b="1" i="1" dirty="0" smtClean="0">
                <a:solidFill>
                  <a:srgbClr val="66FF33"/>
                </a:solidFill>
              </a:rPr>
              <a:t> and common </a:t>
            </a:r>
            <a:r>
              <a:rPr lang="en-US" sz="5400" b="1" i="1" dirty="0" err="1" smtClean="0">
                <a:solidFill>
                  <a:srgbClr val="66FF33"/>
                </a:solidFill>
              </a:rPr>
              <a:t>langurs</a:t>
            </a:r>
            <a:r>
              <a:rPr lang="en-US" sz="5400" b="1" i="1" dirty="0" smtClean="0">
                <a:solidFill>
                  <a:srgbClr val="66FF33"/>
                </a:solidFill>
              </a:rPr>
              <a:t>.</a:t>
            </a:r>
            <a:endParaRPr lang="en-US" sz="5400" dirty="0"/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72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\Desktop\Bandipur-National-Park-2481_8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8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KARNATAKA</a:t>
            </a:r>
            <a:endParaRPr lang="en-US" sz="880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8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534400" cy="5029200"/>
          </a:xfrm>
        </p:spPr>
        <p:txBody>
          <a:bodyPr anchor="ctr">
            <a:noAutofit/>
          </a:bodyPr>
          <a:lstStyle/>
          <a:p>
            <a:pPr>
              <a:buNone/>
            </a:pPr>
            <a:r>
              <a:rPr lang="en-US" sz="2000" b="1" i="1" dirty="0" smtClean="0">
                <a:solidFill>
                  <a:srgbClr val="92D050"/>
                </a:solidFill>
              </a:rPr>
              <a:t>	</a:t>
            </a:r>
            <a:r>
              <a:rPr lang="en-US" sz="4800" b="1" i="1" dirty="0" smtClean="0">
                <a:solidFill>
                  <a:srgbClr val="92D050"/>
                </a:solidFill>
              </a:rPr>
              <a:t>The state has forest cover </a:t>
            </a:r>
            <a:r>
              <a:rPr lang="en-US" sz="4800" b="1" i="1" dirty="0" smtClean="0">
                <a:solidFill>
                  <a:srgbClr val="92D050"/>
                </a:solidFill>
              </a:rPr>
              <a:t>of  38,284 </a:t>
            </a:r>
            <a:r>
              <a:rPr lang="en-US" sz="4800" b="1" i="1" dirty="0" smtClean="0">
                <a:solidFill>
                  <a:srgbClr val="92D050"/>
                </a:solidFill>
              </a:rPr>
              <a:t>sq km.</a:t>
            </a:r>
          </a:p>
          <a:p>
            <a:pPr>
              <a:buNone/>
            </a:pPr>
            <a:r>
              <a:rPr lang="en-US" sz="4800" b="1" i="1" dirty="0" smtClean="0">
                <a:solidFill>
                  <a:srgbClr val="92D050"/>
                </a:solidFill>
              </a:rPr>
              <a:t>	</a:t>
            </a:r>
          </a:p>
          <a:p>
            <a:pPr>
              <a:buNone/>
            </a:pPr>
            <a:r>
              <a:rPr lang="en-US" sz="4800" b="1" i="1" dirty="0" smtClean="0">
                <a:solidFill>
                  <a:srgbClr val="92D050"/>
                </a:solidFill>
              </a:rPr>
              <a:t>	The lotus is the state flower. </a:t>
            </a:r>
            <a:endParaRPr lang="en-US" sz="4800" b="1" i="1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\Desktop\Kabini-2472_1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181600" cy="6858000"/>
          </a:xfrm>
          <a:prstGeom prst="rect">
            <a:avLst/>
          </a:prstGeom>
          <a:noFill/>
        </p:spPr>
      </p:pic>
      <p:pic>
        <p:nvPicPr>
          <p:cNvPr id="2051" name="Picture 3" descr="C:\Documents and Settings\a\Desktop\Bangalore-2468_163[1]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0"/>
            <a:ext cx="46482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26162"/>
          </a:xfrm>
        </p:spPr>
        <p:txBody>
          <a:bodyPr>
            <a:normAutofit/>
          </a:bodyPr>
          <a:lstStyle/>
          <a:p>
            <a:r>
              <a:rPr lang="en-US" sz="6000" i="1" dirty="0" smtClean="0">
                <a:solidFill>
                  <a:srgbClr val="92D050"/>
                </a:solidFill>
              </a:rPr>
              <a:t>These forests support 25 % of India's elephant population and 15 % of its tiger population.</a:t>
            </a:r>
            <a:endParaRPr lang="en-US" sz="6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752600"/>
          </a:xfrm>
          <a:solidFill>
            <a:srgbClr val="92D050"/>
          </a:solidFill>
        </p:spPr>
        <p:txBody>
          <a:bodyPr>
            <a:noAutofit/>
          </a:bodyPr>
          <a:lstStyle/>
          <a:p>
            <a:r>
              <a:rPr lang="en-US" sz="6600" dirty="0" smtClean="0">
                <a:solidFill>
                  <a:srgbClr val="008000"/>
                </a:solidFill>
              </a:rPr>
              <a:t>MAHARASHTRA	</a:t>
            </a:r>
            <a:endParaRPr lang="en-US" sz="6600" dirty="0">
              <a:solidFill>
                <a:srgbClr val="008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5029200"/>
            <a:ext cx="9144000" cy="1877437"/>
          </a:xfrm>
          <a:prstGeom prst="rect">
            <a:avLst/>
          </a:prstGeom>
          <a:solidFill>
            <a:srgbClr val="996600"/>
          </a:solidFill>
        </p:spPr>
        <p:txBody>
          <a:bodyPr wrap="square" rtlCol="0" anchor="ctr">
            <a:spAutoFit/>
          </a:bodyPr>
          <a:lstStyle/>
          <a:p>
            <a:pPr algn="ctr"/>
            <a:endParaRPr lang="en-US" sz="2800" b="1" i="1" dirty="0" smtClean="0">
              <a:solidFill>
                <a:srgbClr val="CC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The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state has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61,939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sq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km of forests with </a:t>
            </a:r>
            <a:r>
              <a:rPr lang="en-US" sz="32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itchFamily="34" charset="0"/>
              </a:rPr>
              <a:t>Tropical</a:t>
            </a:r>
            <a:r>
              <a:rPr lang="en-US" sz="32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dry and  moist </a:t>
            </a:r>
            <a:r>
              <a:rPr lang="en-US" sz="2800" b="1" i="1" dirty="0" smtClean="0">
                <a:solidFill>
                  <a:srgbClr val="CC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deciduous trees.</a:t>
            </a:r>
            <a:endParaRPr lang="en-US" sz="2800" b="1" i="1" dirty="0" smtClean="0">
              <a:solidFill>
                <a:srgbClr val="CC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  <a:p>
            <a:pPr algn="ctr"/>
            <a:endParaRPr lang="en-US" sz="2800" b="1" i="1" dirty="0">
              <a:solidFill>
                <a:srgbClr val="CC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304800" y="381001"/>
            <a:ext cx="8534400" cy="600164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/>
            <a:r>
              <a:rPr lang="en-US" sz="4800" b="1" i="1" dirty="0" smtClean="0">
                <a:solidFill>
                  <a:srgbClr val="33CC33"/>
                </a:solidFill>
              </a:rPr>
              <a:t>Six </a:t>
            </a:r>
            <a:r>
              <a:rPr lang="en-US" sz="4800" b="1" i="1" dirty="0" smtClean="0">
                <a:solidFill>
                  <a:srgbClr val="33CC33"/>
                </a:solidFill>
              </a:rPr>
              <a:t>national parks , 35 wildlife sanctuaries  :  the main are </a:t>
            </a:r>
            <a:r>
              <a:rPr lang="en-US" sz="4800" b="1" i="1" dirty="0" err="1" smtClean="0">
                <a:solidFill>
                  <a:srgbClr val="33CC33"/>
                </a:solidFill>
              </a:rPr>
              <a:t>Melghat</a:t>
            </a:r>
            <a:r>
              <a:rPr lang="en-US" sz="4800" b="1" i="1" dirty="0" smtClean="0">
                <a:solidFill>
                  <a:srgbClr val="33CC33"/>
                </a:solidFill>
              </a:rPr>
              <a:t> </a:t>
            </a:r>
            <a:r>
              <a:rPr lang="en-US" sz="4800" b="1" i="1" dirty="0" smtClean="0">
                <a:solidFill>
                  <a:srgbClr val="33CC33"/>
                </a:solidFill>
              </a:rPr>
              <a:t>, </a:t>
            </a:r>
            <a:r>
              <a:rPr lang="en-US" sz="4800" b="1" i="1" dirty="0" err="1" smtClean="0">
                <a:solidFill>
                  <a:srgbClr val="33CC33"/>
                </a:solidFill>
              </a:rPr>
              <a:t>Tadoba</a:t>
            </a:r>
            <a:r>
              <a:rPr lang="en-US" sz="4800" b="1" i="1" dirty="0" smtClean="0">
                <a:solidFill>
                  <a:srgbClr val="33CC33"/>
                </a:solidFill>
              </a:rPr>
              <a:t>  - </a:t>
            </a:r>
            <a:r>
              <a:rPr lang="en-US" sz="4800" b="1" i="1" dirty="0" err="1" smtClean="0">
                <a:solidFill>
                  <a:srgbClr val="33CC33"/>
                </a:solidFill>
              </a:rPr>
              <a:t>Andheri</a:t>
            </a:r>
            <a:r>
              <a:rPr lang="en-US" sz="4800" b="1" i="1" dirty="0" smtClean="0">
                <a:solidFill>
                  <a:srgbClr val="33CC33"/>
                </a:solidFill>
              </a:rPr>
              <a:t> </a:t>
            </a:r>
            <a:r>
              <a:rPr lang="en-US" sz="4800" b="1" i="1" dirty="0" smtClean="0">
                <a:solidFill>
                  <a:srgbClr val="33CC33"/>
                </a:solidFill>
              </a:rPr>
              <a:t>, and the </a:t>
            </a:r>
            <a:r>
              <a:rPr lang="en-US" sz="4800" b="1" i="1" dirty="0" err="1" smtClean="0">
                <a:solidFill>
                  <a:srgbClr val="33CC33"/>
                </a:solidFill>
              </a:rPr>
              <a:t>Pench</a:t>
            </a:r>
            <a:r>
              <a:rPr lang="en-US" sz="4800" b="1" i="1" dirty="0" smtClean="0">
                <a:solidFill>
                  <a:srgbClr val="33CC33"/>
                </a:solidFill>
              </a:rPr>
              <a:t> </a:t>
            </a:r>
            <a:r>
              <a:rPr lang="en-US" sz="4800" b="1" i="1" dirty="0" smtClean="0">
                <a:solidFill>
                  <a:srgbClr val="33CC33"/>
                </a:solidFill>
              </a:rPr>
              <a:t>Tiger Reserve.</a:t>
            </a:r>
            <a:r>
              <a:rPr lang="en-US" sz="4800" b="1" i="1" dirty="0" smtClean="0">
                <a:solidFill>
                  <a:srgbClr val="33CC33"/>
                </a:solidFill>
              </a:rPr>
              <a:t> Animals include tigers , panthers , bison and antelopes</a:t>
            </a:r>
          </a:p>
          <a:p>
            <a:endParaRPr lang="en-US" sz="4800" b="1" i="1" dirty="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\Desktop\300px-Forests_of_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9CC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MADHYA PRADESH</a:t>
            </a:r>
            <a:endParaRPr kumimoji="0" lang="en-US" sz="6600" b="1" i="0" u="none" strike="noStrike" kern="1200" cap="none" spc="0" normalizeH="0" baseline="0" noProof="0" dirty="0">
              <a:ln w="6350">
                <a:noFill/>
              </a:ln>
              <a:solidFill>
                <a:srgbClr val="99CC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38200" y="1295400"/>
            <a:ext cx="7620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b="1" dirty="0" smtClean="0">
                <a:solidFill>
                  <a:srgbClr val="00CC00"/>
                </a:solidFill>
              </a:rPr>
              <a:t>The total area forest is </a:t>
            </a:r>
            <a:r>
              <a:rPr lang="en-US" sz="6600" b="1" smtClean="0">
                <a:solidFill>
                  <a:srgbClr val="00CC00"/>
                </a:solidFill>
              </a:rPr>
              <a:t>94,689  sq </a:t>
            </a:r>
            <a:r>
              <a:rPr lang="en-US" sz="6600" b="1" dirty="0" smtClean="0">
                <a:solidFill>
                  <a:srgbClr val="00CC00"/>
                </a:solidFill>
              </a:rPr>
              <a:t>km </a:t>
            </a:r>
            <a:r>
              <a:rPr lang="en-US" sz="6600" b="1" dirty="0" smtClean="0">
                <a:solidFill>
                  <a:srgbClr val="00CC00"/>
                </a:solidFill>
              </a:rPr>
              <a:t>.</a:t>
            </a:r>
            <a:r>
              <a:rPr lang="en-US" sz="6600" b="1" dirty="0" smtClean="0">
                <a:solidFill>
                  <a:srgbClr val="00CC00"/>
                </a:solidFill>
              </a:rPr>
              <a:t> Teak and Sal are the prominent </a:t>
            </a:r>
            <a:r>
              <a:rPr lang="en-US" sz="6600" b="1" dirty="0" smtClean="0">
                <a:solidFill>
                  <a:srgbClr val="00CC00"/>
                </a:solidFill>
              </a:rPr>
              <a:t>trees.</a:t>
            </a:r>
            <a:endParaRPr lang="en-US" sz="6600" b="1" dirty="0" smtClean="0">
              <a:solidFill>
                <a:srgbClr val="00CC00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601980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4800" b="1" i="1" dirty="0" smtClean="0">
                <a:solidFill>
                  <a:srgbClr val="92D050"/>
                </a:solidFill>
              </a:rPr>
              <a:t>	Has </a:t>
            </a:r>
            <a:r>
              <a:rPr lang="en-US" sz="4800" b="1" i="1" dirty="0" smtClean="0">
                <a:solidFill>
                  <a:srgbClr val="92D050"/>
                </a:solidFill>
              </a:rPr>
              <a:t>nine national parks , 25 sanctuaries .</a:t>
            </a:r>
          </a:p>
          <a:p>
            <a:pPr algn="ctr">
              <a:buNone/>
            </a:pPr>
            <a:r>
              <a:rPr lang="en-US" sz="4800" b="1" i="1" dirty="0" smtClean="0">
                <a:solidFill>
                  <a:srgbClr val="92D050"/>
                </a:solidFill>
              </a:rPr>
              <a:t>	Madhya </a:t>
            </a:r>
            <a:r>
              <a:rPr lang="en-US" sz="4800" b="1" i="1" dirty="0" smtClean="0">
                <a:solidFill>
                  <a:srgbClr val="92D050"/>
                </a:solidFill>
              </a:rPr>
              <a:t>Pradesh is also known as the ‘tiger state’ as it is home to 19% of India’s tiger population and 10% of the world’s tiger population </a:t>
            </a:r>
            <a:r>
              <a:rPr lang="en-US" sz="4800" b="1" i="1" dirty="0" smtClean="0">
                <a:solidFill>
                  <a:srgbClr val="92D050"/>
                </a:solidFill>
              </a:rPr>
              <a:t>.</a:t>
            </a:r>
            <a:endParaRPr lang="en-US" sz="4800" b="1" i="1" dirty="0" smtClean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\Desktop\the-forests_655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490" y="0"/>
            <a:ext cx="9148490" cy="6858000"/>
          </a:xfrm>
          <a:prstGeom prst="rect">
            <a:avLst/>
          </a:prstGeom>
          <a:noFill/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4017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 smtClean="0">
                <a:ln w="6350">
                  <a:noFill/>
                </a:ln>
                <a:solidFill>
                  <a:srgbClr val="99CC00"/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ASSAM </a:t>
            </a:r>
            <a:endParaRPr kumimoji="0" lang="en-US" sz="8800" b="1" i="0" u="none" strike="noStrike" kern="1200" cap="none" spc="0" normalizeH="0" baseline="0" noProof="0" dirty="0">
              <a:ln w="6350">
                <a:noFill/>
              </a:ln>
              <a:solidFill>
                <a:srgbClr val="99CC00"/>
              </a:solidFill>
              <a:effectLst>
                <a:outerShdw blurRad="114300" dist="10160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14400" y="1600200"/>
            <a:ext cx="7391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i="1" dirty="0" smtClean="0">
                <a:solidFill>
                  <a:srgbClr val="33CC33"/>
                </a:solidFill>
              </a:rPr>
              <a:t>Forests cover </a:t>
            </a:r>
            <a:r>
              <a:rPr lang="en-US" sz="8000" b="1" i="1" dirty="0" smtClean="0">
                <a:solidFill>
                  <a:srgbClr val="33CC33"/>
                </a:solidFill>
              </a:rPr>
              <a:t>26,832 </a:t>
            </a:r>
            <a:r>
              <a:rPr lang="en-US" sz="8000" b="1" i="1" dirty="0" smtClean="0">
                <a:solidFill>
                  <a:srgbClr val="33CC33"/>
                </a:solidFill>
              </a:rPr>
              <a:t>sq km of the state’s area.</a:t>
            </a:r>
            <a:endParaRPr lang="en-US" sz="8000" b="1" i="1" dirty="0" smtClean="0">
              <a:solidFill>
                <a:srgbClr val="33CC33"/>
              </a:solidFill>
            </a:endParaRPr>
          </a:p>
        </p:txBody>
      </p:sp>
    </p:spTree>
  </p:cSld>
  <p:clrMapOvr>
    <a:masterClrMapping/>
  </p:clrMapOvr>
  <p:transition spd="med" advClick="0" advTm="2000">
    <p:wheel spokes="8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untain top">
  <a:themeElements>
    <a:clrScheme name="Mountain Top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Mountain To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ountain Top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untain Top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mylar</Template>
  <TotalTime>183</TotalTime>
  <Words>120</Words>
  <Application>Microsoft Office PowerPoint</Application>
  <PresentationFormat>On-screen Show (4:3)</PresentationFormat>
  <Paragraphs>22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mountain top</vt:lpstr>
      <vt:lpstr> PROTECT WILDLIFE SAVE FOREST        Presented By GAURAV AGGARWAL V B </vt:lpstr>
      <vt:lpstr>Slide 2</vt:lpstr>
      <vt:lpstr>KARNATAKA</vt:lpstr>
      <vt:lpstr>These forests support 25 % of India's elephant population and 15 % of its tiger population.</vt:lpstr>
      <vt:lpstr>MAHARASHTRA </vt:lpstr>
      <vt:lpstr>Slide 6</vt:lpstr>
      <vt:lpstr>Slide 7</vt:lpstr>
      <vt:lpstr>Slide 8</vt:lpstr>
      <vt:lpstr>Slide 9</vt:lpstr>
      <vt:lpstr>Slide 10</vt:lpstr>
      <vt:lpstr>JHARKHAND 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PROTECT WILDLIFE,  SAVE FOREST.  PRESENTED BY: GAURAV AGGARWAL </dc:title>
  <dc:creator>f</dc:creator>
  <cp:lastModifiedBy>india</cp:lastModifiedBy>
  <cp:revision>21</cp:revision>
  <dcterms:created xsi:type="dcterms:W3CDTF">2011-01-17T14:03:56Z</dcterms:created>
  <dcterms:modified xsi:type="dcterms:W3CDTF">2011-03-10T14:12:13Z</dcterms:modified>
</cp:coreProperties>
</file>