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4660"/>
  </p:normalViewPr>
  <p:slideViewPr>
    <p:cSldViewPr>
      <p:cViewPr>
        <p:scale>
          <a:sx n="40" d="100"/>
          <a:sy n="40" d="100"/>
        </p:scale>
        <p:origin x="-136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BD15-3AD3-43F1-AF73-368F3F907581}" type="datetimeFigureOut">
              <a:rPr lang="en-US" smtClean="0"/>
              <a:t>30-Mar-11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3C7F-F24C-4212-86DF-35C93A3003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3C7F-F24C-4212-86DF-35C93A30038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30-Mar-11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30-Mar-11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9753600" cy="11430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chemeClr val="accent4">
                    <a:lumMod val="50000"/>
                  </a:schemeClr>
                </a:solidFill>
                <a:latin typeface="Ravie" pitchFamily="82" charset="0"/>
              </a:rPr>
              <a:t> Once  the  world                    was..green</a:t>
            </a:r>
            <a:endParaRPr lang="en-US" sz="5400" b="1" i="1" dirty="0">
              <a:solidFill>
                <a:schemeClr val="accent4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7" name="Content Placeholder 6" descr="DSC0132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0013732">
            <a:off x="760583" y="3094428"/>
            <a:ext cx="4330744" cy="4433888"/>
          </a:xfrm>
        </p:spPr>
      </p:pic>
      <p:pic>
        <p:nvPicPr>
          <p:cNvPr id="8" name="Content Placeholder 7" descr="DSC0133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1543722">
            <a:off x="4955773" y="2550567"/>
            <a:ext cx="3986808" cy="4433888"/>
          </a:xfrm>
        </p:spPr>
      </p:pic>
    </p:spTree>
  </p:cSld>
  <p:clrMapOvr>
    <a:masterClrMapping/>
  </p:clrMapOvr>
  <p:transition spd="slow" advClick="0" advTm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20969460">
            <a:off x="145519" y="-334930"/>
            <a:ext cx="8241784" cy="2353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was a good place where you could relax and enjoy the surrounding</a:t>
            </a: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3" name="Picture Placeholder 12" descr="DSC0135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20547817">
            <a:off x="2987165" y="1482783"/>
            <a:ext cx="5786289" cy="4926939"/>
          </a:xfr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441518">
            <a:off x="875092" y="1208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But what has happened to our</a:t>
            </a:r>
            <a:br>
              <a:rPr lang="en-US" b="1" dirty="0" smtClean="0"/>
            </a:br>
            <a:r>
              <a:rPr lang="en-US" b="1" dirty="0" smtClean="0"/>
              <a:t>                     world?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 rot="20909996">
            <a:off x="1839993" y="592715"/>
            <a:ext cx="6096000" cy="14905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Time is ticking…. The world is still not conscious of what is to come!!!!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DSC013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0995396">
            <a:off x="2528801" y="1829077"/>
            <a:ext cx="6268529" cy="4515359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build="p"/>
      <p:bldP spid="8" grpId="1" build="p"/>
      <p:bldP spid="8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this what people want…?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 rot="21378775">
            <a:off x="4286147" y="1360219"/>
            <a:ext cx="2037007" cy="654843"/>
          </a:xfrm>
        </p:spPr>
        <p:txBody>
          <a:bodyPr>
            <a:noAutofit/>
          </a:bodyPr>
          <a:lstStyle/>
          <a:p>
            <a:r>
              <a:rPr lang="en-US" sz="4800" b="0" dirty="0" smtClean="0">
                <a:solidFill>
                  <a:srgbClr val="FF0000"/>
                </a:solidFill>
              </a:rPr>
              <a:t>OR</a:t>
            </a:r>
            <a:endParaRPr lang="en-US" sz="4800" b="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DSC013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0487716">
            <a:off x="-1478399" y="2121930"/>
            <a:ext cx="5952332" cy="4613699"/>
          </a:xfrm>
        </p:spPr>
      </p:pic>
      <p:pic>
        <p:nvPicPr>
          <p:cNvPr id="8" name="Content Placeholder 7" descr="DSC013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1857651">
            <a:off x="5095184" y="1867257"/>
            <a:ext cx="3889891" cy="4296226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Kristen ITC" pitchFamily="66" charset="0"/>
              </a:rPr>
              <a:t>Choose between</a:t>
            </a:r>
            <a:endParaRPr lang="en-US" sz="6600" b="1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726588">
            <a:off x="381000" y="2057400"/>
            <a:ext cx="4040188" cy="659352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latin typeface="Forte" pitchFamily="66" charset="0"/>
              </a:rPr>
              <a:t>THIS</a:t>
            </a:r>
            <a:endParaRPr lang="en-US" sz="4800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Forte" pitchFamily="66" charset="0"/>
              </a:rPr>
              <a:t>OR ………..</a:t>
            </a:r>
            <a:endParaRPr lang="en-US" sz="48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7" name="Content Placeholder 6" descr="DSC0133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405788">
            <a:off x="594269" y="2269880"/>
            <a:ext cx="5145265" cy="4378782"/>
          </a:xfrm>
        </p:spPr>
      </p:pic>
      <p:pic>
        <p:nvPicPr>
          <p:cNvPr id="8" name="Content Placeholder 7" descr="DSC0130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20228817">
            <a:off x="4154928" y="2336132"/>
            <a:ext cx="4836423" cy="3846513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46937">
            <a:off x="-115024" y="1664716"/>
            <a:ext cx="8382000" cy="1237488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Why don’t we give the</a:t>
            </a:r>
            <a:b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trees a chance to show</a:t>
            </a:r>
            <a:b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their usefulness…?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129959">
            <a:off x="1649662" y="954355"/>
            <a:ext cx="8202429" cy="1587388"/>
          </a:xfrm>
          <a:noFill/>
        </p:spPr>
        <p:txBody>
          <a:bodyPr/>
          <a:lstStyle/>
          <a:p>
            <a:r>
              <a:rPr lang="en-US" sz="4400" b="0" dirty="0" smtClean="0">
                <a:solidFill>
                  <a:srgbClr val="FF0000"/>
                </a:solidFill>
                <a:latin typeface="Rockwell Extra Bold" pitchFamily="18" charset="0"/>
              </a:rPr>
              <a:t>They don’t deserve</a:t>
            </a:r>
          </a:p>
          <a:p>
            <a:r>
              <a:rPr lang="en-US" sz="4400" b="0" dirty="0" smtClean="0">
                <a:solidFill>
                  <a:srgbClr val="FF0000"/>
                </a:solidFill>
                <a:latin typeface="Rockwell Extra Bold" pitchFamily="18" charset="0"/>
              </a:rPr>
              <a:t>            this…!!!!</a:t>
            </a:r>
            <a:endParaRPr lang="en-US" sz="4400" b="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SC0131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" y="1981200"/>
            <a:ext cx="7620000" cy="431621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0">
    <p:sndAc>
      <p:stSnd loop="1"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89510">
            <a:off x="457200" y="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Let us join hands to fight for a green world.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SC013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3660775">
            <a:off x="1707841" y="224890"/>
            <a:ext cx="7029712" cy="7693616"/>
          </a:xfrm>
          <a:solidFill>
            <a:srgbClr val="FF0000"/>
          </a:solidFill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1219200" y="609600"/>
            <a:ext cx="7620000" cy="6248400"/>
          </a:xfrm>
          <a:prstGeom prst="noSmoking">
            <a:avLst>
              <a:gd name="adj" fmla="val 68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0088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Presentation by: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SHAKO .K. </a:t>
            </a:r>
            <a:r>
              <a:rPr lang="en-US" b="1" dirty="0" smtClean="0">
                <a:solidFill>
                  <a:schemeClr val="tx1"/>
                </a:solidFill>
              </a:rPr>
              <a:t>GARVEY Form2 – 2011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DSC00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8592" y="1624263"/>
            <a:ext cx="3890208" cy="4767918"/>
          </a:xfrm>
        </p:spPr>
      </p:pic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</TotalTime>
  <Words>89</Words>
  <Application>Microsoft Office PowerPoint</Application>
  <PresentationFormat>On-screen Show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 Once  the  world                    was..green</vt:lpstr>
      <vt:lpstr>It was a good place where you could relax and enjoy the surrounding</vt:lpstr>
      <vt:lpstr>But what has happened to our                      world?</vt:lpstr>
      <vt:lpstr>Is this what people want…?</vt:lpstr>
      <vt:lpstr>Choose between</vt:lpstr>
      <vt:lpstr>  Why don’t we give the  trees a chance to show   their usefulness…?</vt:lpstr>
      <vt:lpstr>Let us join hands to fight for a green world.</vt:lpstr>
      <vt:lpstr>Presentation by: SHAKO .K. GARVEY Form2 – 2011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 the  world was..green</dc:title>
  <dc:creator>USER</dc:creator>
  <cp:lastModifiedBy>Mr. Charo Charles Mangi</cp:lastModifiedBy>
  <cp:revision>51</cp:revision>
  <dcterms:created xsi:type="dcterms:W3CDTF">2002-01-01T09:59:14Z</dcterms:created>
  <dcterms:modified xsi:type="dcterms:W3CDTF">2011-03-30T17:14:20Z</dcterms:modified>
</cp:coreProperties>
</file>