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60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DB27AF-A607-4848-AFD1-6234617FEA5A}"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B27AF-A607-4848-AFD1-6234617FEA5A}"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B27AF-A607-4848-AFD1-6234617FEA5A}"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DB27AF-A607-4848-AFD1-6234617FEA5A}"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DB27AF-A607-4848-AFD1-6234617FEA5A}" type="datetimeFigureOut">
              <a:rPr lang="en-US" smtClean="0"/>
              <a:pPr/>
              <a:t>4/21/2011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DB27AF-A607-4848-AFD1-6234617FEA5A}" type="datetimeFigureOut">
              <a:rPr lang="en-US" smtClean="0"/>
              <a:pPr/>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DB27AF-A607-4848-AFD1-6234617FEA5A}" type="datetimeFigureOut">
              <a:rPr lang="en-US" smtClean="0"/>
              <a:pPr/>
              <a:t>4/21/2011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DB27AF-A607-4848-AFD1-6234617FEA5A}" type="datetimeFigureOut">
              <a:rPr lang="en-US" smtClean="0"/>
              <a:pPr/>
              <a:t>4/21/2011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B27AF-A607-4848-AFD1-6234617FEA5A}" type="datetimeFigureOut">
              <a:rPr lang="en-US" smtClean="0"/>
              <a:pPr/>
              <a:t>4/21/2011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B27AF-A607-4848-AFD1-6234617FEA5A}" type="datetimeFigureOut">
              <a:rPr lang="en-US" smtClean="0"/>
              <a:pPr/>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B27AF-A607-4848-AFD1-6234617FEA5A}" type="datetimeFigureOut">
              <a:rPr lang="en-US" smtClean="0"/>
              <a:pPr/>
              <a:t>4/21/2011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796094-8239-445D-9428-472B1BA7F0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B27AF-A607-4848-AFD1-6234617FEA5A}" type="datetimeFigureOut">
              <a:rPr lang="en-US" smtClean="0"/>
              <a:pPr/>
              <a:t>4/21/2011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96094-8239-445D-9428-472B1BA7F0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http://www.thailandsworld.com/sites/thailandsworld_com/images/history%2FRama1%2E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thailandsworld.com/en/thai-people/king-taksin-the-great/index.cfm" TargetMode="External"/><Relationship Id="rId2" Type="http://schemas.openxmlformats.org/officeDocument/2006/relationships/hyperlink" Target="http://www.thailandsworld.com/en/thai-people/central-thailand-people/mon-people-thailand/index.cfm" TargetMode="External"/><Relationship Id="rId1" Type="http://schemas.openxmlformats.org/officeDocument/2006/relationships/slideLayout" Target="../slideLayouts/slideLayout2.xml"/><Relationship Id="rId5" Type="http://schemas.openxmlformats.org/officeDocument/2006/relationships/hyperlink" Target="http://www.thailandsworld.com/en/bangkok/bangkok-temples/wat-phrao-kaeo-emerald-buddha-bangkok/index.cfm" TargetMode="External"/><Relationship Id="rId4" Type="http://schemas.openxmlformats.org/officeDocument/2006/relationships/hyperlink" Target="http://www.thailandsworld.com/en/laos/vientiane-vieng-chan/index.cf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thailandsworld.com/en/thailand-thai-art/thai-mural-painting/the-ramakian--ramakien/index.cfm" TargetMode="External"/><Relationship Id="rId2" Type="http://schemas.openxmlformats.org/officeDocument/2006/relationships/hyperlink" Target="http://www.thailandsworld.com/en/bangkok/rattanakosin-island-guide/index.cfm" TargetMode="External"/><Relationship Id="rId1" Type="http://schemas.openxmlformats.org/officeDocument/2006/relationships/slideLayout" Target="../slideLayouts/slideLayout2.xml"/><Relationship Id="rId4" Type="http://schemas.openxmlformats.org/officeDocument/2006/relationships/hyperlink" Target="http://www.thailandsworld.com/en/thai-people/bangkok/bangkok-temples/wat-phrao-kaeo-emerald-buddha-bangkok/index.cf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4191000"/>
            <a:ext cx="6400800" cy="1447800"/>
          </a:xfrm>
        </p:spPr>
        <p:txBody>
          <a:bodyPr/>
          <a:lstStyle/>
          <a:p>
            <a:endParaRPr lang="en-US" dirty="0"/>
          </a:p>
        </p:txBody>
      </p:sp>
      <p:sp>
        <p:nvSpPr>
          <p:cNvPr id="5" name="Title 4"/>
          <p:cNvSpPr>
            <a:spLocks noGrp="1"/>
          </p:cNvSpPr>
          <p:nvPr>
            <p:ph type="ctrTitle"/>
          </p:nvPr>
        </p:nvSpPr>
        <p:spPr>
          <a:xfrm>
            <a:off x="685800" y="609600"/>
            <a:ext cx="7772400" cy="3428999"/>
          </a:xfrm>
        </p:spPr>
        <p:txBody>
          <a:bodyPr>
            <a:noAutofit/>
          </a:bodyPr>
          <a:lstStyle/>
          <a:p>
            <a:r>
              <a:rPr lang="en-US" sz="3200" dirty="0" smtClean="0"/>
              <a:t>THAI FAMOUS PEOPLE</a:t>
            </a:r>
            <a:br>
              <a:rPr lang="en-US" sz="3200" dirty="0" smtClean="0"/>
            </a:br>
            <a:r>
              <a:rPr lang="en-US" sz="3200" dirty="0" smtClean="0"/>
              <a:t/>
            </a:r>
            <a:br>
              <a:rPr lang="en-US" sz="3200" dirty="0" smtClean="0"/>
            </a:br>
            <a:r>
              <a:rPr lang="en-US" sz="3200" dirty="0" smtClean="0"/>
              <a:t>Thailand has a rich tradition of honoring its heroes of the past and throughout Thailand one will find numerous bronze statues to these famous Thai people. </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ama 1 Bronze Statue Monument Bangkok"/>
          <p:cNvPicPr>
            <a:picLocks noChangeAspect="1" noChangeArrowheads="1"/>
          </p:cNvPicPr>
          <p:nvPr/>
        </p:nvPicPr>
        <p:blipFill>
          <a:blip r:embed="rId2" r:link="rId3"/>
          <a:srcRect/>
          <a:stretch>
            <a:fillRect/>
          </a:stretch>
        </p:blipFill>
        <p:spPr bwMode="auto">
          <a:xfrm>
            <a:off x="1219200" y="990600"/>
            <a:ext cx="6781800" cy="5105400"/>
          </a:xfrm>
          <a:prstGeom prst="rect">
            <a:avLst/>
          </a:prstGeom>
          <a:noFill/>
          <a:ln w="9525">
            <a:noFill/>
            <a:miter lim="800000"/>
            <a:headEnd/>
            <a:tailEnd/>
          </a:ln>
        </p:spPr>
      </p:pic>
      <p:sp>
        <p:nvSpPr>
          <p:cNvPr id="5" name="Title 1"/>
          <p:cNvSpPr>
            <a:spLocks noGrp="1"/>
          </p:cNvSpPr>
          <p:nvPr>
            <p:ph type="title"/>
          </p:nvPr>
        </p:nvSpPr>
        <p:spPr/>
        <p:txBody>
          <a:bodyPr>
            <a:noAutofit/>
          </a:bodyPr>
          <a:lstStyle/>
          <a:p>
            <a:r>
              <a:rPr lang="en-US" sz="2400" b="1" dirty="0"/>
              <a:t>Chao Phraya </a:t>
            </a:r>
            <a:r>
              <a:rPr lang="en-US" sz="2400" b="1" dirty="0" err="1"/>
              <a:t>Chakri</a:t>
            </a:r>
            <a:r>
              <a:rPr lang="en-US" sz="2400" b="1" dirty="0"/>
              <a:t> Buddha </a:t>
            </a:r>
            <a:r>
              <a:rPr lang="en-US" sz="2400" b="1" dirty="0" err="1"/>
              <a:t>Yodfa</a:t>
            </a:r>
            <a:r>
              <a:rPr lang="en-US" sz="2400" b="1" dirty="0"/>
              <a:t> </a:t>
            </a:r>
            <a:r>
              <a:rPr lang="en-US" sz="2400" b="1" dirty="0" err="1"/>
              <a:t>Chulaloke</a:t>
            </a:r>
            <a:r>
              <a:rPr lang="en-US" sz="2400" b="1" dirty="0"/>
              <a:t> [ Rama 1 ]</a:t>
            </a:r>
            <a:r>
              <a:rPr lang="en-US" sz="2800" b="1" dirty="0"/>
              <a:t/>
            </a:r>
            <a:br>
              <a:rPr lang="en-US" sz="2800" b="1" dirty="0"/>
            </a:b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685800"/>
            <a:ext cx="8229600" cy="457200"/>
          </a:xfrm>
        </p:spPr>
        <p:txBody>
          <a:bodyPr>
            <a:normAutofit fontScale="90000"/>
          </a:bodyPr>
          <a:lstStyle/>
          <a:p>
            <a:r>
              <a:rPr lang="en-US" sz="2700" b="1" dirty="0" smtClean="0"/>
              <a:t>Chao Phraya </a:t>
            </a:r>
            <a:r>
              <a:rPr lang="en-US" sz="2700" b="1" dirty="0" err="1" smtClean="0"/>
              <a:t>Chakri</a:t>
            </a:r>
            <a:r>
              <a:rPr lang="en-US" sz="2700" b="1" dirty="0" smtClean="0"/>
              <a:t> Buddha </a:t>
            </a:r>
            <a:r>
              <a:rPr lang="en-US" sz="2700" b="1" dirty="0" err="1" smtClean="0"/>
              <a:t>Yodfa</a:t>
            </a:r>
            <a:r>
              <a:rPr lang="en-US" sz="2700" b="1" dirty="0" smtClean="0"/>
              <a:t> </a:t>
            </a:r>
            <a:r>
              <a:rPr lang="en-US" sz="2700" b="1" dirty="0" err="1" smtClean="0"/>
              <a:t>Chulaloke</a:t>
            </a:r>
            <a:r>
              <a:rPr lang="en-US" sz="2700" b="1" dirty="0" smtClean="0"/>
              <a:t> [ Rama 1 ]</a:t>
            </a:r>
            <a:r>
              <a:rPr lang="en-US" sz="4800" b="1" dirty="0" smtClean="0"/>
              <a:t/>
            </a:r>
            <a:br>
              <a:rPr lang="en-US" sz="4800" b="1" dirty="0" smtClean="0"/>
            </a:br>
            <a:endParaRPr lang="en-US" dirty="0"/>
          </a:p>
        </p:txBody>
      </p:sp>
      <p:sp>
        <p:nvSpPr>
          <p:cNvPr id="16" name="Content Placeholder 15"/>
          <p:cNvSpPr>
            <a:spLocks noGrp="1"/>
          </p:cNvSpPr>
          <p:nvPr>
            <p:ph idx="1"/>
          </p:nvPr>
        </p:nvSpPr>
        <p:spPr>
          <a:xfrm>
            <a:off x="457200" y="1143000"/>
            <a:ext cx="8229600" cy="4572000"/>
          </a:xfrm>
        </p:spPr>
        <p:txBody>
          <a:bodyPr>
            <a:normAutofit fontScale="55000" lnSpcReduction="20000"/>
          </a:bodyPr>
          <a:lstStyle/>
          <a:p>
            <a:pPr lvl="0"/>
            <a:r>
              <a:rPr lang="en-US" dirty="0"/>
              <a:t>King Rama 1 was born as Thong </a:t>
            </a:r>
            <a:r>
              <a:rPr lang="en-US" dirty="0" err="1"/>
              <a:t>Duang</a:t>
            </a:r>
            <a:r>
              <a:rPr lang="en-US" dirty="0"/>
              <a:t> in March 1737. His father was a </a:t>
            </a:r>
            <a:r>
              <a:rPr lang="en-US" u="sng" dirty="0">
                <a:hlinkClick r:id="rId2"/>
              </a:rPr>
              <a:t>Mon</a:t>
            </a:r>
            <a:r>
              <a:rPr lang="en-US" dirty="0"/>
              <a:t> and a noble man in the Kingdom of Ayutthaya. His mother </a:t>
            </a:r>
            <a:r>
              <a:rPr lang="en-US" dirty="0" smtClean="0"/>
              <a:t>was </a:t>
            </a:r>
            <a:r>
              <a:rPr lang="en-US" dirty="0"/>
              <a:t>part Chinese and Tai. His father later was appointed to </a:t>
            </a:r>
            <a:r>
              <a:rPr lang="en-US" dirty="0" err="1"/>
              <a:t>Phitsanulok</a:t>
            </a:r>
            <a:r>
              <a:rPr lang="en-US" dirty="0"/>
              <a:t> and named Chao Phraya </a:t>
            </a:r>
            <a:r>
              <a:rPr lang="en-US" dirty="0" err="1"/>
              <a:t>Chakri</a:t>
            </a:r>
            <a:r>
              <a:rPr lang="en-US" dirty="0"/>
              <a:t> </a:t>
            </a:r>
            <a:r>
              <a:rPr lang="en-US" dirty="0" err="1"/>
              <a:t>Phitsanulok</a:t>
            </a:r>
            <a:r>
              <a:rPr lang="en-US" dirty="0"/>
              <a:t>. Rama 1 was sent to serve King </a:t>
            </a:r>
            <a:r>
              <a:rPr lang="en-US" dirty="0" err="1"/>
              <a:t>Uthumphon</a:t>
            </a:r>
            <a:r>
              <a:rPr lang="en-US" dirty="0"/>
              <a:t> in Ayutthaya and here befriended </a:t>
            </a:r>
            <a:r>
              <a:rPr lang="en-US" u="sng" dirty="0" err="1">
                <a:hlinkClick r:id="rId3"/>
              </a:rPr>
              <a:t>Tak</a:t>
            </a:r>
            <a:r>
              <a:rPr lang="en-US" u="sng" dirty="0">
                <a:hlinkClick r:id="rId3"/>
              </a:rPr>
              <a:t> Sin</a:t>
            </a:r>
            <a:r>
              <a:rPr lang="en-US" dirty="0"/>
              <a:t> [ later King </a:t>
            </a:r>
            <a:r>
              <a:rPr lang="en-US" dirty="0" err="1"/>
              <a:t>Taksin</a:t>
            </a:r>
            <a:r>
              <a:rPr lang="en-US" dirty="0"/>
              <a:t> The Great ]. </a:t>
            </a:r>
          </a:p>
          <a:p>
            <a:pPr lvl="0"/>
            <a:r>
              <a:rPr lang="en-US" dirty="0"/>
              <a:t>After the destruction of Ayutthaya by the Burmese, </a:t>
            </a:r>
            <a:r>
              <a:rPr lang="en-US" dirty="0" err="1"/>
              <a:t>Taksin</a:t>
            </a:r>
            <a:r>
              <a:rPr lang="en-US" dirty="0"/>
              <a:t> and his two close generals, Phraya </a:t>
            </a:r>
            <a:r>
              <a:rPr lang="en-US" dirty="0" err="1"/>
              <a:t>Pichai</a:t>
            </a:r>
            <a:r>
              <a:rPr lang="en-US" dirty="0"/>
              <a:t> and Chao Phraya </a:t>
            </a:r>
            <a:r>
              <a:rPr lang="en-US" dirty="0" err="1"/>
              <a:t>Chakri</a:t>
            </a:r>
            <a:r>
              <a:rPr lang="en-US" dirty="0"/>
              <a:t> retook Siam back for the Tai from the Burmese and established the Kingdom of </a:t>
            </a:r>
            <a:r>
              <a:rPr lang="en-US" dirty="0" err="1"/>
              <a:t>Taksin</a:t>
            </a:r>
            <a:r>
              <a:rPr lang="en-US" dirty="0"/>
              <a:t>. During this period </a:t>
            </a:r>
            <a:r>
              <a:rPr lang="en-US" dirty="0" err="1"/>
              <a:t>Taksin</a:t>
            </a:r>
            <a:r>
              <a:rPr lang="en-US" dirty="0"/>
              <a:t> sent Chao Phraya </a:t>
            </a:r>
            <a:r>
              <a:rPr lang="en-US" dirty="0" err="1"/>
              <a:t>Chakri</a:t>
            </a:r>
            <a:r>
              <a:rPr lang="en-US" dirty="0"/>
              <a:t> to conquer Laos and sack </a:t>
            </a:r>
            <a:r>
              <a:rPr lang="en-US" u="sng" dirty="0">
                <a:hlinkClick r:id="rId4"/>
              </a:rPr>
              <a:t>Vientiane</a:t>
            </a:r>
            <a:r>
              <a:rPr lang="en-US" dirty="0"/>
              <a:t> [ </a:t>
            </a:r>
            <a:r>
              <a:rPr lang="en-US" dirty="0" err="1"/>
              <a:t>Viang</a:t>
            </a:r>
            <a:r>
              <a:rPr lang="en-US" dirty="0"/>
              <a:t> Chang ]. There he took the famous Emerald Buddha which to this day resides in the </a:t>
            </a:r>
            <a:r>
              <a:rPr lang="en-US" u="sng" dirty="0">
                <a:hlinkClick r:id="rId5"/>
              </a:rPr>
              <a:t>Emerald Buddha Temple</a:t>
            </a:r>
            <a:r>
              <a:rPr lang="en-US" dirty="0"/>
              <a:t> constructed at his direction in Bangkok.</a:t>
            </a:r>
          </a:p>
          <a:p>
            <a:pPr lvl="0"/>
            <a:r>
              <a:rPr lang="en-US" dirty="0"/>
              <a:t>The two were good friends and battle colleges so the subsequent execution of </a:t>
            </a:r>
            <a:r>
              <a:rPr lang="en-US" dirty="0" err="1"/>
              <a:t>Taksin</a:t>
            </a:r>
            <a:r>
              <a:rPr lang="en-US" dirty="0"/>
              <a:t> and his replacement as King by Rama 1 is something never properly explained today. [ </a:t>
            </a:r>
            <a:r>
              <a:rPr lang="en-US" dirty="0" err="1"/>
              <a:t>Taksin</a:t>
            </a:r>
            <a:r>
              <a:rPr lang="en-US" dirty="0"/>
              <a:t> and others were ''executed ''. It is suggested </a:t>
            </a:r>
            <a:r>
              <a:rPr lang="en-US" dirty="0" err="1"/>
              <a:t>Taksin</a:t>
            </a:r>
            <a:r>
              <a:rPr lang="en-US" dirty="0"/>
              <a:t> became '' mentally ill '' and was clubbed to death in the Royal form of execution. His friend and General, Phraya </a:t>
            </a:r>
            <a:r>
              <a:rPr lang="en-US" dirty="0" err="1"/>
              <a:t>Pichai</a:t>
            </a:r>
            <a:r>
              <a:rPr lang="en-US" dirty="0"/>
              <a:t>, was also executed as was his family and others.</a:t>
            </a:r>
          </a:p>
          <a:p>
            <a:pPr lvl="0"/>
            <a:r>
              <a:rPr lang="en-US" dirty="0"/>
              <a:t>Rama I lived in savage times.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1"/>
            <a:ext cx="8229600" cy="5181600"/>
          </a:xfrm>
        </p:spPr>
        <p:txBody>
          <a:bodyPr>
            <a:normAutofit fontScale="62500" lnSpcReduction="20000"/>
          </a:bodyPr>
          <a:lstStyle/>
          <a:p>
            <a:pPr lvl="0"/>
            <a:r>
              <a:rPr lang="en-US" dirty="0" smtClean="0"/>
              <a:t>The entire population of the City of Ayutthaya [ over 1 million people ] was slaughtered, enslaved or routed by the Burmese in 1767, the ensuing battles to oust the Burmese from all over Siam were equally ruthless, the sacking of Vientiane in Laos and the enslavement of the Lao survivors and the forced migration of the survivors into North East Thailand [ I san ] to this day explains the ethnic diversity of this part of Thailand. </a:t>
            </a:r>
          </a:p>
          <a:p>
            <a:pPr lvl="0"/>
            <a:r>
              <a:rPr lang="en-US" dirty="0" smtClean="0"/>
              <a:t>Similarly it was not all good news for the Siamese. In 1784 Rama I was encouraged by the survivor of the Nguyen Dynasty in Vietnam to send 50,000 Siamese troops and 300 battle ships to invade Vietnam and conquer the </a:t>
            </a:r>
            <a:r>
              <a:rPr lang="en-US" dirty="0" err="1" smtClean="0"/>
              <a:t>Tay</a:t>
            </a:r>
            <a:r>
              <a:rPr lang="en-US" dirty="0" smtClean="0"/>
              <a:t> Son. The resulting battle in January 1785 resulted in a total destruction of all 300 ships and the destruction of 49,000 Siamese troops.</a:t>
            </a:r>
          </a:p>
          <a:p>
            <a:pPr lvl="0"/>
            <a:r>
              <a:rPr lang="en-US" dirty="0" smtClean="0"/>
              <a:t>Rama 1 is equally admired for his cultural and intellectual legacies. He created the new fortified City of </a:t>
            </a:r>
            <a:r>
              <a:rPr lang="en-US" u="sng" dirty="0" err="1" smtClean="0">
                <a:hlinkClick r:id="rId2"/>
              </a:rPr>
              <a:t>Rattannakosin</a:t>
            </a:r>
            <a:r>
              <a:rPr lang="en-US" dirty="0" smtClean="0"/>
              <a:t>, he wrote the Thai </a:t>
            </a:r>
            <a:r>
              <a:rPr lang="en-US" u="sng" dirty="0" err="1" smtClean="0">
                <a:hlinkClick r:id="rId3"/>
              </a:rPr>
              <a:t>Ramakian</a:t>
            </a:r>
            <a:r>
              <a:rPr lang="en-US" dirty="0" smtClean="0"/>
              <a:t> which is the Thai interpretation of the Indian epic The Ramayana, he created a new legal system entitled the Book of Three Seals and his </a:t>
            </a:r>
            <a:r>
              <a:rPr lang="en-US" dirty="0" err="1" smtClean="0"/>
              <a:t>Wat</a:t>
            </a:r>
            <a:r>
              <a:rPr lang="en-US" dirty="0" smtClean="0"/>
              <a:t> </a:t>
            </a:r>
            <a:r>
              <a:rPr lang="en-US" u="sng" dirty="0" err="1" smtClean="0">
                <a:hlinkClick r:id="rId4"/>
              </a:rPr>
              <a:t>Phrao</a:t>
            </a:r>
            <a:r>
              <a:rPr lang="en-US" u="sng" dirty="0" smtClean="0">
                <a:hlinkClick r:id="rId4"/>
              </a:rPr>
              <a:t> </a:t>
            </a:r>
            <a:r>
              <a:rPr lang="en-US" u="sng" dirty="0" err="1" smtClean="0">
                <a:hlinkClick r:id="rId4"/>
              </a:rPr>
              <a:t>Kaew</a:t>
            </a:r>
            <a:r>
              <a:rPr lang="en-US" dirty="0" smtClean="0"/>
              <a:t> is still Thailand's greatest treasure.</a:t>
            </a:r>
          </a:p>
          <a:p>
            <a:pPr lvl="0"/>
            <a:r>
              <a:rPr lang="en-US" dirty="0" smtClean="0"/>
              <a:t>Chao Phraya </a:t>
            </a:r>
            <a:r>
              <a:rPr lang="en-US" dirty="0" err="1" smtClean="0"/>
              <a:t>Chakri</a:t>
            </a:r>
            <a:r>
              <a:rPr lang="en-US" dirty="0" smtClean="0"/>
              <a:t>  was given the name Buddha </a:t>
            </a:r>
            <a:r>
              <a:rPr lang="en-US" dirty="0" err="1" smtClean="0"/>
              <a:t>Yodfa</a:t>
            </a:r>
            <a:r>
              <a:rPr lang="en-US" dirty="0" smtClean="0"/>
              <a:t> </a:t>
            </a:r>
            <a:r>
              <a:rPr lang="en-US" dirty="0" err="1" smtClean="0"/>
              <a:t>Chulaloke</a:t>
            </a:r>
            <a:r>
              <a:rPr lang="en-US" dirty="0" smtClean="0"/>
              <a:t> posthumously. He had more than 40 children and was succeeded by his son.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470</Words>
  <Application>Microsoft Office PowerPoint</Application>
  <PresentationFormat>On-screen Show (4:3)</PresentationFormat>
  <Paragraphs>11</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THAI FAMOUS PEOPLE  Thailand has a rich tradition of honoring its heroes of the past and throughout Thailand one will find numerous bronze statues to these famous Thai people. </vt:lpstr>
      <vt:lpstr>Chao Phraya Chakri Buddha Yodfa Chulaloke [ Rama 1 ] </vt:lpstr>
      <vt:lpstr>Chao Phraya Chakri Buddha Yodfa Chulaloke [ Rama 1 ] </vt:lpstr>
      <vt:lpstr>Slide 4</vt:lpstr>
    </vt:vector>
  </TitlesOfParts>
  <Company>Udomsuksa 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Chao Phraya Chakri Buddha Yodfa Chulaloke [ Rama 1 ] </dc:title>
  <dc:creator>sally</dc:creator>
  <cp:lastModifiedBy>sally</cp:lastModifiedBy>
  <cp:revision>10</cp:revision>
  <dcterms:created xsi:type="dcterms:W3CDTF">2011-04-20T07:28:35Z</dcterms:created>
  <dcterms:modified xsi:type="dcterms:W3CDTF">2011-04-21T04:45:20Z</dcterms:modified>
</cp:coreProperties>
</file>