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4" d="100"/>
          <a:sy n="44" d="100"/>
        </p:scale>
        <p:origin x="-10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13C0C554-DCE3-4512-8FDB-A00375FFFBA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C0C554-DCE3-4512-8FDB-A00375FFFBA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C0C554-DCE3-4512-8FDB-A00375FFFBA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C0C554-DCE3-4512-8FDB-A00375FFFBA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C0C554-DCE3-4512-8FDB-A00375FFFBA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C0C554-DCE3-4512-8FDB-A00375FFFBA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C0C554-DCE3-4512-8FDB-A00375FFFBA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C0C554-DCE3-4512-8FDB-A00375FFFBA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C0C554-DCE3-4512-8FDB-A00375FFFBA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C0C554-DCE3-4512-8FDB-A00375FFFBA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DD08C73-CF4E-4490-8950-42C9AF8723D3}" type="datetimeFigureOut">
              <a:rPr lang="fr-FR" smtClean="0"/>
              <a:pPr/>
              <a:t>03/02/2012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13C0C554-DCE3-4512-8FDB-A00375FFFBA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D08C73-CF4E-4490-8950-42C9AF8723D3}" type="datetimeFigureOut">
              <a:rPr lang="fr-FR" smtClean="0"/>
              <a:pPr/>
              <a:t>03/02/2012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3C0C554-DCE3-4512-8FDB-A00375FFFBA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214290"/>
            <a:ext cx="7851648" cy="2214578"/>
          </a:xfrm>
        </p:spPr>
        <p:txBody>
          <a:bodyPr>
            <a:normAutofit/>
          </a:bodyPr>
          <a:lstStyle/>
          <a:p>
            <a:pPr algn="ctr"/>
            <a:r>
              <a:rPr lang="fr-FR" sz="9600" dirty="0" smtClean="0"/>
              <a:t>Islam</a:t>
            </a:r>
            <a:endParaRPr lang="fr-FR" sz="9600" dirty="0"/>
          </a:p>
        </p:txBody>
      </p:sp>
      <p:sp>
        <p:nvSpPr>
          <p:cNvPr id="3" name="Sous-titre 2"/>
          <p:cNvSpPr>
            <a:spLocks noGrp="1"/>
          </p:cNvSpPr>
          <p:nvPr>
            <p:ph type="subTitle" idx="1"/>
          </p:nvPr>
        </p:nvSpPr>
        <p:spPr/>
        <p:txBody>
          <a:bodyPr/>
          <a:lstStyle/>
          <a:p>
            <a:endParaRPr lang="fr-FR" dirty="0"/>
          </a:p>
        </p:txBody>
      </p:sp>
      <p:pic>
        <p:nvPicPr>
          <p:cNvPr id="4" name="Image 3" descr="kaaba.jpeg"/>
          <p:cNvPicPr/>
          <p:nvPr/>
        </p:nvPicPr>
        <p:blipFill>
          <a:blip r:embed="rId2" cstate="print"/>
          <a:stretch>
            <a:fillRect/>
          </a:stretch>
        </p:blipFill>
        <p:spPr>
          <a:xfrm>
            <a:off x="428596" y="2786058"/>
            <a:ext cx="8072494" cy="3571900"/>
          </a:xfrm>
          <a:prstGeom prst="rect">
            <a:avLst/>
          </a:prstGeom>
        </p:spPr>
      </p:pic>
      <p:sp>
        <p:nvSpPr>
          <p:cNvPr id="5" name="ZoneTexte 4"/>
          <p:cNvSpPr txBox="1"/>
          <p:nvPr/>
        </p:nvSpPr>
        <p:spPr>
          <a:xfrm>
            <a:off x="4500562" y="2214554"/>
            <a:ext cx="3500462" cy="461665"/>
          </a:xfrm>
          <a:prstGeom prst="rect">
            <a:avLst/>
          </a:prstGeom>
          <a:noFill/>
        </p:spPr>
        <p:txBody>
          <a:bodyPr wrap="square" rtlCol="0">
            <a:spAutoFit/>
          </a:bodyPr>
          <a:lstStyle/>
          <a:p>
            <a:r>
              <a:rPr lang="fr-FR" sz="2400" b="1" dirty="0" smtClean="0">
                <a:solidFill>
                  <a:srgbClr val="C00000"/>
                </a:solidFill>
              </a:rPr>
              <a:t>By: Youssef </a:t>
            </a:r>
            <a:r>
              <a:rPr lang="fr-FR" sz="2400" b="1" dirty="0" err="1" smtClean="0">
                <a:solidFill>
                  <a:srgbClr val="C00000"/>
                </a:solidFill>
              </a:rPr>
              <a:t>Zaidouh</a:t>
            </a:r>
            <a:endParaRPr lang="fr-FR" sz="2400" b="1"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                        Islam</a:t>
            </a:r>
            <a:endParaRPr lang="fr-FR" dirty="0"/>
          </a:p>
        </p:txBody>
      </p:sp>
      <p:sp>
        <p:nvSpPr>
          <p:cNvPr id="3" name="Espace réservé du contenu 2"/>
          <p:cNvSpPr>
            <a:spLocks noGrp="1"/>
          </p:cNvSpPr>
          <p:nvPr>
            <p:ph idx="1"/>
          </p:nvPr>
        </p:nvSpPr>
        <p:spPr/>
        <p:txBody>
          <a:bodyPr>
            <a:normAutofit/>
          </a:bodyPr>
          <a:lstStyle/>
          <a:p>
            <a:pPr>
              <a:buNone/>
            </a:pPr>
            <a:r>
              <a:rPr lang="en-US" b="1" dirty="0" smtClean="0"/>
              <a:t/>
            </a:r>
            <a:br>
              <a:rPr lang="en-US" b="1" dirty="0" smtClean="0"/>
            </a:br>
            <a:r>
              <a:rPr lang="en-US" b="1" dirty="0" smtClean="0"/>
              <a:t/>
            </a:r>
            <a:br>
              <a:rPr lang="en-US" b="1" dirty="0" smtClean="0"/>
            </a:br>
            <a:r>
              <a:rPr lang="en-US" b="1" dirty="0" smtClean="0"/>
              <a:t>Islam is one of the </a:t>
            </a:r>
            <a:r>
              <a:rPr lang="en-US" b="1" dirty="0" err="1" smtClean="0"/>
              <a:t>Abrahamic</a:t>
            </a:r>
            <a:r>
              <a:rPr lang="en-US" b="1" dirty="0" smtClean="0"/>
              <a:t> religions. The general meaning of the word Islam is peace and submission to Allah. </a:t>
            </a:r>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normAutofit/>
          </a:bodyPr>
          <a:lstStyle/>
          <a:p>
            <a:r>
              <a:rPr lang="en-US" b="1" dirty="0" smtClean="0"/>
              <a:t>Muslims </a:t>
            </a:r>
            <a:r>
              <a:rPr lang="en-US" b="1" dirty="0" smtClean="0"/>
              <a:t>believe that Islam is the last of the divine messages, and it abrogates all previous religions; as Muslims believe that Muhammad is the Messenger of Allah, and the last of the Prophets and Messengers sent to all humanity. </a:t>
            </a:r>
            <a:br>
              <a:rPr lang="en-US" b="1" dirty="0" smtClean="0"/>
            </a:br>
            <a:endParaRPr lang="fr-FR"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en-US" b="1" dirty="0" smtClean="0"/>
              <a:t/>
            </a:r>
            <a:br>
              <a:rPr lang="en-US" b="1" dirty="0" smtClean="0"/>
            </a:br>
            <a:r>
              <a:rPr lang="en-US" b="1" dirty="0" smtClean="0"/>
              <a:t>Among the foundations of the Islamic faith the belief in the existence of one God and the belief in all prophets and messengers sent to humanity before Muhammad like prophet Abraham, Joseph, Moses and Jesus son of Mary and many others who are mentioned in the Quran. </a:t>
            </a:r>
            <a:r>
              <a:rPr lang="fr-FR" b="1" dirty="0" err="1" smtClean="0"/>
              <a:t>Muslims</a:t>
            </a:r>
            <a:r>
              <a:rPr lang="fr-FR" b="1" dirty="0" smtClean="0"/>
              <a:t> </a:t>
            </a:r>
            <a:r>
              <a:rPr lang="fr-FR" b="1" dirty="0" err="1" smtClean="0"/>
              <a:t>also</a:t>
            </a:r>
            <a:r>
              <a:rPr lang="fr-FR" b="1" dirty="0" smtClean="0"/>
              <a:t> </a:t>
            </a:r>
            <a:r>
              <a:rPr lang="fr-FR" b="1" dirty="0" err="1" smtClean="0"/>
              <a:t>believe</a:t>
            </a:r>
            <a:r>
              <a:rPr lang="fr-FR" b="1" dirty="0" smtClean="0"/>
              <a:t> in </a:t>
            </a:r>
            <a:r>
              <a:rPr lang="fr-FR" b="1" dirty="0" err="1" smtClean="0"/>
              <a:t>angels</a:t>
            </a:r>
            <a:r>
              <a:rPr lang="fr-FR" b="1" dirty="0" smtClean="0"/>
              <a:t> and the </a:t>
            </a:r>
            <a:r>
              <a:rPr lang="fr-FR" b="1" dirty="0" err="1" smtClean="0"/>
              <a:t>doomsday</a:t>
            </a:r>
            <a:r>
              <a:rPr lang="fr-FR" b="1" dirty="0" smtClean="0"/>
              <a:t>.</a:t>
            </a:r>
            <a:endParaRPr lang="fr-FR"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4643446"/>
            <a:ext cx="8229600" cy="1143000"/>
          </a:xfrm>
        </p:spPr>
        <p:txBody>
          <a:bodyPr/>
          <a:lstStyle/>
          <a:p>
            <a:pPr algn="ctr"/>
            <a:r>
              <a:rPr lang="fr-FR" dirty="0" err="1" smtClean="0">
                <a:solidFill>
                  <a:srgbClr val="C00000"/>
                </a:solidFill>
              </a:rPr>
              <a:t>Thank</a:t>
            </a:r>
            <a:r>
              <a:rPr lang="fr-FR" dirty="0" smtClean="0">
                <a:solidFill>
                  <a:srgbClr val="C00000"/>
                </a:solidFill>
              </a:rPr>
              <a:t> </a:t>
            </a:r>
            <a:r>
              <a:rPr lang="fr-FR" dirty="0" err="1" smtClean="0">
                <a:solidFill>
                  <a:srgbClr val="C00000"/>
                </a:solidFill>
              </a:rPr>
              <a:t>you</a:t>
            </a:r>
            <a:endParaRPr lang="fr-FR" dirty="0">
              <a:solidFill>
                <a:srgbClr val="C00000"/>
              </a:solidFill>
            </a:endParaRPr>
          </a:p>
        </p:txBody>
      </p:sp>
      <p:pic>
        <p:nvPicPr>
          <p:cNvPr id="6" name="Image 5" descr="kaaba.jpeg"/>
          <p:cNvPicPr/>
          <p:nvPr/>
        </p:nvPicPr>
        <p:blipFill>
          <a:blip r:embed="rId2" cstate="print"/>
          <a:stretch>
            <a:fillRect/>
          </a:stretch>
        </p:blipFill>
        <p:spPr>
          <a:xfrm>
            <a:off x="1714480" y="2071678"/>
            <a:ext cx="3629029" cy="233455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TotalTime>
  <Words>52</Words>
  <Application>Microsoft Office PowerPoint</Application>
  <PresentationFormat>Affichage à l'écran (4:3)</PresentationFormat>
  <Paragraphs>7</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Débit</vt:lpstr>
      <vt:lpstr>Islam</vt:lpstr>
      <vt:lpstr>                        Islam</vt:lpstr>
      <vt:lpstr>Diapositive 3</vt:lpstr>
      <vt:lpstr>Diapositive 4</vt:lpstr>
      <vt:lpstr>Thank you</vt:lpstr>
    </vt:vector>
  </TitlesOfParts>
  <Company>Boomscud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dc:title>
  <dc:creator>Boomscud</dc:creator>
  <cp:lastModifiedBy>SWEET</cp:lastModifiedBy>
  <cp:revision>6</cp:revision>
  <dcterms:created xsi:type="dcterms:W3CDTF">2011-12-30T18:56:54Z</dcterms:created>
  <dcterms:modified xsi:type="dcterms:W3CDTF">2012-02-03T11:06:01Z</dcterms:modified>
</cp:coreProperties>
</file>