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80" r:id="rId2"/>
    <p:sldId id="276" r:id="rId3"/>
    <p:sldId id="256" r:id="rId4"/>
    <p:sldId id="259" r:id="rId5"/>
    <p:sldId id="262" r:id="rId6"/>
    <p:sldId id="260" r:id="rId7"/>
    <p:sldId id="263" r:id="rId8"/>
    <p:sldId id="264" r:id="rId9"/>
    <p:sldId id="265" r:id="rId10"/>
    <p:sldId id="266" r:id="rId11"/>
    <p:sldId id="267" r:id="rId12"/>
    <p:sldId id="277" r:id="rId13"/>
    <p:sldId id="270" r:id="rId14"/>
    <p:sldId id="271" r:id="rId15"/>
    <p:sldId id="273" r:id="rId16"/>
    <p:sldId id="272" r:id="rId17"/>
    <p:sldId id="274" r:id="rId18"/>
    <p:sldId id="278"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0" d="100"/>
          <a:sy n="60" d="100"/>
        </p:scale>
        <p:origin x="-606" y="27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8" name="27 Marcador de fecha"/>
          <p:cNvSpPr>
            <a:spLocks noGrp="1"/>
          </p:cNvSpPr>
          <p:nvPr>
            <p:ph type="dt" sz="half" idx="10"/>
          </p:nvPr>
        </p:nvSpPr>
        <p:spPr/>
        <p:txBody>
          <a:bodyPr/>
          <a:lstStyle>
            <a:extLst/>
          </a:lstStyle>
          <a:p>
            <a:fld id="{28A37FC8-B5E4-4877-9373-594F04BC9069}" type="datetimeFigureOut">
              <a:rPr lang="fr-FR" smtClean="0"/>
              <a:pPr/>
              <a:t>03/02/2012</a:t>
            </a:fld>
            <a:endParaRPr lang="fr-FR" dirty="0"/>
          </a:p>
        </p:txBody>
      </p:sp>
      <p:sp>
        <p:nvSpPr>
          <p:cNvPr id="17" name="16 Marcador de pie de página"/>
          <p:cNvSpPr>
            <a:spLocks noGrp="1"/>
          </p:cNvSpPr>
          <p:nvPr>
            <p:ph type="ftr" sz="quarter" idx="11"/>
          </p:nvPr>
        </p:nvSpPr>
        <p:spPr/>
        <p:txBody>
          <a:bodyPr/>
          <a:lstStyle>
            <a:extLst/>
          </a:lstStyle>
          <a:p>
            <a:endParaRPr lang="fr-FR" dirty="0"/>
          </a:p>
        </p:txBody>
      </p:sp>
      <p:sp>
        <p:nvSpPr>
          <p:cNvPr id="29" name="28 Marcador de número de diapositiva"/>
          <p:cNvSpPr>
            <a:spLocks noGrp="1"/>
          </p:cNvSpPr>
          <p:nvPr>
            <p:ph type="sldNum" sz="quarter" idx="12"/>
          </p:nvPr>
        </p:nvSpPr>
        <p:spPr/>
        <p:txBody>
          <a:bodyPr/>
          <a:lstStyle>
            <a:extLst/>
          </a:lstStyle>
          <a:p>
            <a:fld id="{C37A1A80-66B6-42FA-A222-A87B37DCF2A2}" type="slidenum">
              <a:rPr lang="fr-FR" smtClean="0"/>
              <a:pPr/>
              <a:t>‹N°›</a:t>
            </a:fld>
            <a:endParaRPr lang="fr-FR" dirty="0"/>
          </a:p>
        </p:txBody>
      </p:sp>
      <p:sp>
        <p:nvSpPr>
          <p:cNvPr id="32" name="31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9" name="38 Rectángulo"/>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Rectángulo"/>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Rectángulo"/>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2" name="41 Rectángulo"/>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Título"/>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56" name="55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5" name="64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6" name="65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7" name="66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8A37FC8-B5E4-4877-9373-594F04BC9069}" type="datetimeFigureOut">
              <a:rPr lang="fr-FR" smtClean="0"/>
              <a:pPr/>
              <a:t>03/02/2012</a:t>
            </a:fld>
            <a:endParaRPr lang="fr-FR" dirty="0"/>
          </a:p>
        </p:txBody>
      </p:sp>
      <p:sp>
        <p:nvSpPr>
          <p:cNvPr id="5" name="4 Marcador de pie de página"/>
          <p:cNvSpPr>
            <a:spLocks noGrp="1"/>
          </p:cNvSpPr>
          <p:nvPr>
            <p:ph type="ftr" sz="quarter" idx="11"/>
          </p:nvPr>
        </p:nvSpPr>
        <p:spPr/>
        <p:txBody>
          <a:bodyPr/>
          <a:lstStyle>
            <a:extLst/>
          </a:lstStyle>
          <a:p>
            <a:endParaRPr lang="fr-FR" dirty="0"/>
          </a:p>
        </p:txBody>
      </p:sp>
      <p:sp>
        <p:nvSpPr>
          <p:cNvPr id="6" name="5 Marcador de número de diapositiva"/>
          <p:cNvSpPr>
            <a:spLocks noGrp="1"/>
          </p:cNvSpPr>
          <p:nvPr>
            <p:ph type="sldNum" sz="quarter" idx="12"/>
          </p:nvPr>
        </p:nvSpPr>
        <p:spPr/>
        <p:txBody>
          <a:bodyPr/>
          <a:lstStyle>
            <a:extLst/>
          </a:lstStyle>
          <a:p>
            <a:fld id="{C37A1A80-66B6-42FA-A222-A87B37DCF2A2}"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981200" cy="5851525"/>
          </a:xfrm>
        </p:spPr>
        <p:txBody>
          <a:bodyPr vert="eaVert" anchor="ct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609600" y="274639"/>
            <a:ext cx="58674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8A37FC8-B5E4-4877-9373-594F04BC9069}" type="datetimeFigureOut">
              <a:rPr lang="fr-FR" smtClean="0"/>
              <a:pPr/>
              <a:t>03/02/2012</a:t>
            </a:fld>
            <a:endParaRPr lang="fr-FR" dirty="0"/>
          </a:p>
        </p:txBody>
      </p:sp>
      <p:sp>
        <p:nvSpPr>
          <p:cNvPr id="5" name="4 Marcador de pie de página"/>
          <p:cNvSpPr>
            <a:spLocks noGrp="1"/>
          </p:cNvSpPr>
          <p:nvPr>
            <p:ph type="ftr" sz="quarter" idx="11"/>
          </p:nvPr>
        </p:nvSpPr>
        <p:spPr/>
        <p:txBody>
          <a:bodyPr/>
          <a:lstStyle>
            <a:extLst/>
          </a:lstStyle>
          <a:p>
            <a:endParaRPr lang="fr-FR" dirty="0"/>
          </a:p>
        </p:txBody>
      </p:sp>
      <p:sp>
        <p:nvSpPr>
          <p:cNvPr id="6" name="5 Marcador de número de diapositiva"/>
          <p:cNvSpPr>
            <a:spLocks noGrp="1"/>
          </p:cNvSpPr>
          <p:nvPr>
            <p:ph type="sldNum" sz="quarter" idx="12"/>
          </p:nvPr>
        </p:nvSpPr>
        <p:spPr/>
        <p:txBody>
          <a:bodyPr/>
          <a:lstStyle>
            <a:extLst/>
          </a:lstStyle>
          <a:p>
            <a:fld id="{C37A1A80-66B6-42FA-A222-A87B37DCF2A2}"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8A37FC8-B5E4-4877-9373-594F04BC9069}" type="datetimeFigureOut">
              <a:rPr lang="fr-FR" smtClean="0"/>
              <a:pPr/>
              <a:t>03/02/2012</a:t>
            </a:fld>
            <a:endParaRPr lang="fr-FR" dirty="0"/>
          </a:p>
        </p:txBody>
      </p:sp>
      <p:sp>
        <p:nvSpPr>
          <p:cNvPr id="5" name="4 Marcador de pie de página"/>
          <p:cNvSpPr>
            <a:spLocks noGrp="1"/>
          </p:cNvSpPr>
          <p:nvPr>
            <p:ph type="ftr" sz="quarter" idx="11"/>
          </p:nvPr>
        </p:nvSpPr>
        <p:spPr/>
        <p:txBody>
          <a:bodyPr/>
          <a:lstStyle>
            <a:extLst/>
          </a:lstStyle>
          <a:p>
            <a:endParaRPr lang="fr-FR" dirty="0"/>
          </a:p>
        </p:txBody>
      </p:sp>
      <p:sp>
        <p:nvSpPr>
          <p:cNvPr id="6" name="5 Marcador de número de diapositiva"/>
          <p:cNvSpPr>
            <a:spLocks noGrp="1"/>
          </p:cNvSpPr>
          <p:nvPr>
            <p:ph type="sldNum" sz="quarter" idx="12"/>
          </p:nvPr>
        </p:nvSpPr>
        <p:spPr/>
        <p:txBody>
          <a:bodyPr/>
          <a:lstStyle>
            <a:extLst/>
          </a:lstStyle>
          <a:p>
            <a:fld id="{C37A1A80-66B6-42FA-A222-A87B37DCF2A2}"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4" name="13 Forma libre"/>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5" name="14 Forma libre"/>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3" name="12 Forma libre"/>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6" name="15 Forma libre"/>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7" name="16 Forma libre"/>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8" name="17 Forma libre"/>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9" name="18 Forma libre"/>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0" name="19 Forma libre"/>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1" name="20 Forma libre"/>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2" name="21 Forma libre"/>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3" name="22 Forma libre"/>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4" name="23 Forma libre"/>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5" name="24 Forma libre"/>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6" name="25 Forma libre"/>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7" name="26 Forma libre"/>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3" name="2 Marcador de texto"/>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28A37FC8-B5E4-4877-9373-594F04BC9069}" type="datetimeFigureOut">
              <a:rPr lang="fr-FR" smtClean="0"/>
              <a:pPr/>
              <a:t>03/02/2012</a:t>
            </a:fld>
            <a:endParaRPr lang="fr-FR" dirty="0"/>
          </a:p>
        </p:txBody>
      </p:sp>
      <p:sp>
        <p:nvSpPr>
          <p:cNvPr id="5" name="4 Marcador de pie de página"/>
          <p:cNvSpPr>
            <a:spLocks noGrp="1"/>
          </p:cNvSpPr>
          <p:nvPr>
            <p:ph type="ftr" sz="quarter" idx="11"/>
          </p:nvPr>
        </p:nvSpPr>
        <p:spPr/>
        <p:txBody>
          <a:bodyPr/>
          <a:lstStyle>
            <a:extLst/>
          </a:lstStyle>
          <a:p>
            <a:endParaRPr lang="fr-FR" dirty="0"/>
          </a:p>
        </p:txBody>
      </p:sp>
      <p:sp>
        <p:nvSpPr>
          <p:cNvPr id="6" name="5 Marcador de número de diapositiva"/>
          <p:cNvSpPr>
            <a:spLocks noGrp="1"/>
          </p:cNvSpPr>
          <p:nvPr>
            <p:ph type="sldNum" sz="quarter" idx="12"/>
          </p:nvPr>
        </p:nvSpPr>
        <p:spPr/>
        <p:txBody>
          <a:bodyPr/>
          <a:lstStyle>
            <a:extLst/>
          </a:lstStyle>
          <a:p>
            <a:fld id="{C37A1A80-66B6-42FA-A222-A87B37DCF2A2}" type="slidenum">
              <a:rPr lang="fr-FR" smtClean="0"/>
              <a:pPr/>
              <a:t>‹N°›</a:t>
            </a:fld>
            <a:endParaRPr lang="fr-FR" dirty="0"/>
          </a:p>
        </p:txBody>
      </p:sp>
      <p:sp>
        <p:nvSpPr>
          <p:cNvPr id="7" name="6 Rectángulo"/>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Título"/>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s-ES" smtClean="0"/>
              <a:t>Haga clic para modificar el estilo de título del patrón</a:t>
            </a:r>
            <a:endParaRPr kumimoji="0" lang="en-US"/>
          </a:p>
        </p:txBody>
      </p:sp>
      <p:sp>
        <p:nvSpPr>
          <p:cNvPr id="8" name="7 Rectángulo"/>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Rectángulo"/>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Rectángulo"/>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Rectángulo"/>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2064"/>
            <a:ext cx="8229600" cy="9144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28A37FC8-B5E4-4877-9373-594F04BC9069}" type="datetimeFigureOut">
              <a:rPr lang="fr-FR" smtClean="0"/>
              <a:pPr/>
              <a:t>03/02/2012</a:t>
            </a:fld>
            <a:endParaRPr lang="fr-FR" dirty="0"/>
          </a:p>
        </p:txBody>
      </p:sp>
      <p:sp>
        <p:nvSpPr>
          <p:cNvPr id="6" name="5 Marcador de pie de página"/>
          <p:cNvSpPr>
            <a:spLocks noGrp="1"/>
          </p:cNvSpPr>
          <p:nvPr>
            <p:ph type="ftr" sz="quarter" idx="11"/>
          </p:nvPr>
        </p:nvSpPr>
        <p:spPr/>
        <p:txBody>
          <a:bodyPr/>
          <a:lstStyle>
            <a:extLst/>
          </a:lstStyle>
          <a:p>
            <a:endParaRPr lang="fr-FR" dirty="0"/>
          </a:p>
        </p:txBody>
      </p:sp>
      <p:sp>
        <p:nvSpPr>
          <p:cNvPr id="7" name="6 Marcador de número de diapositiva"/>
          <p:cNvSpPr>
            <a:spLocks noGrp="1"/>
          </p:cNvSpPr>
          <p:nvPr>
            <p:ph type="sldNum" sz="quarter" idx="12"/>
          </p:nvPr>
        </p:nvSpPr>
        <p:spPr/>
        <p:txBody>
          <a:bodyPr/>
          <a:lstStyle>
            <a:extLst/>
          </a:lstStyle>
          <a:p>
            <a:fld id="{C37A1A80-66B6-42FA-A222-A87B37DCF2A2}"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5" name="24 Rectángulo"/>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Título"/>
          <p:cNvSpPr>
            <a:spLocks noGrp="1"/>
          </p:cNvSpPr>
          <p:nvPr>
            <p:ph type="title"/>
          </p:nvPr>
        </p:nvSpPr>
        <p:spPr>
          <a:xfrm>
            <a:off x="504824" y="512064"/>
            <a:ext cx="7772400" cy="914400"/>
          </a:xfrm>
        </p:spPr>
        <p:txBody>
          <a:bodyPr anchor="t"/>
          <a:lstStyle>
            <a:lvl1pPr>
              <a:defRPr sz="400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28A37FC8-B5E4-4877-9373-594F04BC9069}" type="datetimeFigureOut">
              <a:rPr lang="fr-FR" smtClean="0"/>
              <a:pPr/>
              <a:t>03/02/2012</a:t>
            </a:fld>
            <a:endParaRPr lang="fr-FR" dirty="0"/>
          </a:p>
        </p:txBody>
      </p:sp>
      <p:sp>
        <p:nvSpPr>
          <p:cNvPr id="8" name="7 Marcador de pie de página"/>
          <p:cNvSpPr>
            <a:spLocks noGrp="1"/>
          </p:cNvSpPr>
          <p:nvPr>
            <p:ph type="ftr" sz="quarter" idx="11"/>
          </p:nvPr>
        </p:nvSpPr>
        <p:spPr/>
        <p:txBody>
          <a:bodyPr/>
          <a:lstStyle>
            <a:extLst/>
          </a:lstStyle>
          <a:p>
            <a:endParaRPr lang="fr-FR" dirty="0"/>
          </a:p>
        </p:txBody>
      </p:sp>
      <p:sp>
        <p:nvSpPr>
          <p:cNvPr id="9" name="8 Marcador de número de diapositiva"/>
          <p:cNvSpPr>
            <a:spLocks noGrp="1"/>
          </p:cNvSpPr>
          <p:nvPr>
            <p:ph type="sldNum" sz="quarter" idx="12"/>
          </p:nvPr>
        </p:nvSpPr>
        <p:spPr/>
        <p:txBody>
          <a:bodyPr/>
          <a:lstStyle>
            <a:extLst/>
          </a:lstStyle>
          <a:p>
            <a:fld id="{C37A1A80-66B6-42FA-A222-A87B37DCF2A2}" type="slidenum">
              <a:rPr lang="fr-FR" smtClean="0"/>
              <a:pPr/>
              <a:t>‹N°›</a:t>
            </a:fld>
            <a:endParaRPr lang="fr-FR" dirty="0"/>
          </a:p>
        </p:txBody>
      </p:sp>
      <p:sp>
        <p:nvSpPr>
          <p:cNvPr id="16" name="15 Rectángulo"/>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Rectángulo"/>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Rectángulo"/>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9" name="18 Rectángulo"/>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Rectángulo"/>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Rectángulo"/>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Rectángulo"/>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9" name="28 Rectángulo"/>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Rectángulo"/>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914400"/>
          </a:xfrm>
        </p:spPr>
        <p:txBody>
          <a:bodyPr/>
          <a:lstStyle>
            <a:lvl1pPr>
              <a:defRPr sz="4000" cap="none" baseline="0"/>
            </a:lvl1pPr>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28A37FC8-B5E4-4877-9373-594F04BC9069}" type="datetimeFigureOut">
              <a:rPr lang="fr-FR" smtClean="0"/>
              <a:pPr/>
              <a:t>03/02/2012</a:t>
            </a:fld>
            <a:endParaRPr lang="fr-FR" dirty="0"/>
          </a:p>
        </p:txBody>
      </p:sp>
      <p:sp>
        <p:nvSpPr>
          <p:cNvPr id="4" name="3 Marcador de pie de página"/>
          <p:cNvSpPr>
            <a:spLocks noGrp="1"/>
          </p:cNvSpPr>
          <p:nvPr>
            <p:ph type="ftr" sz="quarter" idx="11"/>
          </p:nvPr>
        </p:nvSpPr>
        <p:spPr/>
        <p:txBody>
          <a:bodyPr/>
          <a:lstStyle>
            <a:extLst/>
          </a:lstStyle>
          <a:p>
            <a:endParaRPr lang="fr-FR" dirty="0"/>
          </a:p>
        </p:txBody>
      </p:sp>
      <p:sp>
        <p:nvSpPr>
          <p:cNvPr id="5" name="4 Marcador de número de diapositiva"/>
          <p:cNvSpPr>
            <a:spLocks noGrp="1"/>
          </p:cNvSpPr>
          <p:nvPr>
            <p:ph type="sldNum" sz="quarter" idx="12"/>
          </p:nvPr>
        </p:nvSpPr>
        <p:spPr/>
        <p:txBody>
          <a:bodyPr/>
          <a:lstStyle>
            <a:extLst/>
          </a:lstStyle>
          <a:p>
            <a:fld id="{C37A1A80-66B6-42FA-A222-A87B37DCF2A2}"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28A37FC8-B5E4-4877-9373-594F04BC9069}" type="datetimeFigureOut">
              <a:rPr lang="fr-FR" smtClean="0"/>
              <a:pPr/>
              <a:t>03/02/2012</a:t>
            </a:fld>
            <a:endParaRPr lang="fr-FR" dirty="0"/>
          </a:p>
        </p:txBody>
      </p:sp>
      <p:sp>
        <p:nvSpPr>
          <p:cNvPr id="3" name="2 Marcador de pie de página"/>
          <p:cNvSpPr>
            <a:spLocks noGrp="1"/>
          </p:cNvSpPr>
          <p:nvPr>
            <p:ph type="ftr" sz="quarter" idx="11"/>
          </p:nvPr>
        </p:nvSpPr>
        <p:spPr/>
        <p:txBody>
          <a:bodyPr/>
          <a:lstStyle>
            <a:extLst/>
          </a:lstStyle>
          <a:p>
            <a:endParaRPr lang="fr-FR" dirty="0"/>
          </a:p>
        </p:txBody>
      </p:sp>
      <p:sp>
        <p:nvSpPr>
          <p:cNvPr id="4" name="3 Marcador de número de diapositiva"/>
          <p:cNvSpPr>
            <a:spLocks noGrp="1"/>
          </p:cNvSpPr>
          <p:nvPr>
            <p:ph type="sldNum" sz="quarter" idx="12"/>
          </p:nvPr>
        </p:nvSpPr>
        <p:spPr/>
        <p:txBody>
          <a:bodyPr/>
          <a:lstStyle>
            <a:extLst/>
          </a:lstStyle>
          <a:p>
            <a:fld id="{C37A1A80-66B6-42FA-A222-A87B37DCF2A2}"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273050"/>
            <a:ext cx="8229600" cy="1162050"/>
          </a:xfrm>
        </p:spPr>
        <p:txBody>
          <a:bodyPr anchor="ctr"/>
          <a:lstStyle>
            <a:lvl1pPr algn="l">
              <a:buNone/>
              <a:defRPr sz="3600" b="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28A37FC8-B5E4-4877-9373-594F04BC9069}" type="datetimeFigureOut">
              <a:rPr lang="fr-FR" smtClean="0"/>
              <a:pPr/>
              <a:t>03/02/2012</a:t>
            </a:fld>
            <a:endParaRPr lang="fr-FR" dirty="0"/>
          </a:p>
        </p:txBody>
      </p:sp>
      <p:sp>
        <p:nvSpPr>
          <p:cNvPr id="6" name="5 Marcador de pie de página"/>
          <p:cNvSpPr>
            <a:spLocks noGrp="1"/>
          </p:cNvSpPr>
          <p:nvPr>
            <p:ph type="ftr" sz="quarter" idx="11"/>
          </p:nvPr>
        </p:nvSpPr>
        <p:spPr/>
        <p:txBody>
          <a:bodyPr/>
          <a:lstStyle>
            <a:extLst/>
          </a:lstStyle>
          <a:p>
            <a:endParaRPr lang="fr-FR" dirty="0"/>
          </a:p>
        </p:txBody>
      </p:sp>
      <p:sp>
        <p:nvSpPr>
          <p:cNvPr id="7" name="6 Marcador de número de diapositiva"/>
          <p:cNvSpPr>
            <a:spLocks noGrp="1"/>
          </p:cNvSpPr>
          <p:nvPr>
            <p:ph type="sldNum" sz="quarter" idx="12"/>
          </p:nvPr>
        </p:nvSpPr>
        <p:spPr/>
        <p:txBody>
          <a:bodyPr/>
          <a:lstStyle>
            <a:extLst/>
          </a:lstStyle>
          <a:p>
            <a:fld id="{C37A1A80-66B6-42FA-A222-A87B37DCF2A2}"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7 Rectángulo"/>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cxnSp>
        <p:nvCxnSpPr>
          <p:cNvPr id="9" name="8 Conector recto"/>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Grupo"/>
          <p:cNvGrpSpPr/>
          <p:nvPr/>
        </p:nvGrpSpPr>
        <p:grpSpPr>
          <a:xfrm rot="5400000">
            <a:off x="8514581" y="1219200"/>
            <a:ext cx="132763" cy="128466"/>
            <a:chOff x="6668087" y="1297746"/>
            <a:chExt cx="161840" cy="156602"/>
          </a:xfrm>
        </p:grpSpPr>
        <p:cxnSp>
          <p:nvCxnSpPr>
            <p:cNvPr id="15" name="14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Título"/>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s-ES" dirty="0" smtClean="0"/>
              <a:t>Haga clic en el icono para agregar una imagen</a:t>
            </a:r>
            <a:endParaRPr kumimoji="0" lang="en-US" dirty="0"/>
          </a:p>
        </p:txBody>
      </p:sp>
      <p:sp>
        <p:nvSpPr>
          <p:cNvPr id="4" name="3 Marcador de texto"/>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grpSp>
        <p:nvGrpSpPr>
          <p:cNvPr id="14" name="13 Grupo"/>
          <p:cNvGrpSpPr/>
          <p:nvPr/>
        </p:nvGrpSpPr>
        <p:grpSpPr>
          <a:xfrm rot="5400000">
            <a:off x="8666981" y="1371600"/>
            <a:ext cx="132763" cy="128466"/>
            <a:chOff x="6668087" y="1297746"/>
            <a:chExt cx="161840" cy="156602"/>
          </a:xfrm>
        </p:grpSpPr>
        <p:cxnSp>
          <p:nvCxnSpPr>
            <p:cNvPr id="11" name="10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Grupo"/>
          <p:cNvGrpSpPr/>
          <p:nvPr/>
        </p:nvGrpSpPr>
        <p:grpSpPr>
          <a:xfrm rot="5400000">
            <a:off x="8320088" y="1474763"/>
            <a:ext cx="132763" cy="128466"/>
            <a:chOff x="6668087" y="1297746"/>
            <a:chExt cx="161840" cy="156602"/>
          </a:xfrm>
        </p:grpSpPr>
        <p:cxnSp>
          <p:nvCxnSpPr>
            <p:cNvPr id="19" name="18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Marcador de fecha"/>
          <p:cNvSpPr>
            <a:spLocks noGrp="1"/>
          </p:cNvSpPr>
          <p:nvPr>
            <p:ph type="dt" sz="half" idx="10"/>
          </p:nvPr>
        </p:nvSpPr>
        <p:spPr>
          <a:xfrm>
            <a:off x="6477000" y="55499"/>
            <a:ext cx="2133600" cy="365125"/>
          </a:xfrm>
        </p:spPr>
        <p:txBody>
          <a:bodyPr/>
          <a:lstStyle>
            <a:extLst/>
          </a:lstStyle>
          <a:p>
            <a:fld id="{28A37FC8-B5E4-4877-9373-594F04BC9069}" type="datetimeFigureOut">
              <a:rPr lang="fr-FR" smtClean="0"/>
              <a:pPr/>
              <a:t>03/02/2012</a:t>
            </a:fld>
            <a:endParaRPr lang="fr-FR" dirty="0"/>
          </a:p>
        </p:txBody>
      </p:sp>
      <p:sp>
        <p:nvSpPr>
          <p:cNvPr id="6" name="5 Marcador de pie de página"/>
          <p:cNvSpPr>
            <a:spLocks noGrp="1"/>
          </p:cNvSpPr>
          <p:nvPr>
            <p:ph type="ftr" sz="quarter" idx="11"/>
          </p:nvPr>
        </p:nvSpPr>
        <p:spPr>
          <a:xfrm>
            <a:off x="914400" y="55499"/>
            <a:ext cx="5562600" cy="365125"/>
          </a:xfrm>
        </p:spPr>
        <p:txBody>
          <a:bodyPr/>
          <a:lstStyle>
            <a:extLst/>
          </a:lstStyle>
          <a:p>
            <a:endParaRPr lang="fr-FR" dirty="0"/>
          </a:p>
        </p:txBody>
      </p:sp>
      <p:sp>
        <p:nvSpPr>
          <p:cNvPr id="7" name="6 Marcador de número de diapositiva"/>
          <p:cNvSpPr>
            <a:spLocks noGrp="1"/>
          </p:cNvSpPr>
          <p:nvPr>
            <p:ph type="sldNum" sz="quarter" idx="12"/>
          </p:nvPr>
        </p:nvSpPr>
        <p:spPr>
          <a:xfrm>
            <a:off x="8610600" y="55499"/>
            <a:ext cx="457200" cy="365125"/>
          </a:xfrm>
        </p:spPr>
        <p:txBody>
          <a:bodyPr/>
          <a:lstStyle>
            <a:extLst/>
          </a:lstStyle>
          <a:p>
            <a:fld id="{C37A1A80-66B6-42FA-A222-A87B37DCF2A2}"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Rectángulo"/>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Rectángulo"/>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Rectángulo"/>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Marcador de título"/>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28A37FC8-B5E4-4877-9373-594F04BC9069}" type="datetimeFigureOut">
              <a:rPr lang="fr-FR" smtClean="0"/>
              <a:pPr/>
              <a:t>03/02/2012</a:t>
            </a:fld>
            <a:endParaRPr lang="fr-FR" dirty="0"/>
          </a:p>
        </p:txBody>
      </p:sp>
      <p:sp>
        <p:nvSpPr>
          <p:cNvPr id="3" name="2 Marcador de pie de página"/>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fr-FR" dirty="0"/>
          </a:p>
        </p:txBody>
      </p:sp>
      <p:sp>
        <p:nvSpPr>
          <p:cNvPr id="23" name="22 Marcador de número de diapositiva"/>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C37A1A80-66B6-42FA-A222-A87B37DCF2A2}"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12_2.jpg"/>
          <p:cNvPicPr>
            <a:picLocks noGrp="1" noChangeAspect="1"/>
          </p:cNvPicPr>
          <p:nvPr>
            <p:ph idx="1"/>
          </p:nvPr>
        </p:nvPicPr>
        <p:blipFill>
          <a:blip r:embed="rId2"/>
          <a:stretch>
            <a:fillRect/>
          </a:stretch>
        </p:blipFill>
        <p:spPr>
          <a:xfrm>
            <a:off x="428596" y="0"/>
            <a:ext cx="8715404" cy="6858000"/>
          </a:xfrm>
        </p:spPr>
      </p:pic>
    </p:spTree>
  </p:cSld>
  <p:clrMapOvr>
    <a:masterClrMapping/>
  </p:clrMapOvr>
  <p:transition>
    <p:checke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2714620"/>
            <a:ext cx="9144000" cy="4357718"/>
          </a:xfrm>
        </p:spPr>
        <p:txBody>
          <a:bodyPr>
            <a:normAutofit fontScale="85000" lnSpcReduction="20000"/>
          </a:bodyPr>
          <a:lstStyle/>
          <a:p>
            <a:r>
              <a:rPr lang="en-US" b="1" i="1" dirty="0">
                <a:effectLst>
                  <a:glow rad="139700">
                    <a:schemeClr val="accent5">
                      <a:satMod val="175000"/>
                      <a:alpha val="40000"/>
                    </a:schemeClr>
                  </a:glow>
                  <a:outerShdw blurRad="38100" dist="38100" dir="2700000" algn="tl">
                    <a:srgbClr val="000000">
                      <a:alpha val="43137"/>
                    </a:srgbClr>
                  </a:outerShdw>
                </a:effectLst>
              </a:rPr>
              <a:t>It is very important to understand that the sacrifice itself, as practiced by Muslims, has nothing to do with atoning for our sins or using the blood to wash ourselves from sin. </a:t>
            </a:r>
            <a:br>
              <a:rPr lang="en-US" b="1" i="1" dirty="0">
                <a:effectLst>
                  <a:glow rad="139700">
                    <a:schemeClr val="accent5">
                      <a:satMod val="175000"/>
                      <a:alpha val="40000"/>
                    </a:schemeClr>
                  </a:glow>
                  <a:outerShdw blurRad="38100" dist="38100" dir="2700000" algn="tl">
                    <a:srgbClr val="000000">
                      <a:alpha val="43137"/>
                    </a:srgbClr>
                  </a:outerShdw>
                </a:effectLst>
              </a:rPr>
            </a:br>
            <a:r>
              <a:rPr lang="en-US" b="1" i="1" dirty="0">
                <a:effectLst>
                  <a:glow rad="139700">
                    <a:schemeClr val="accent5">
                      <a:satMod val="175000"/>
                      <a:alpha val="40000"/>
                    </a:schemeClr>
                  </a:glow>
                  <a:outerShdw blurRad="38100" dist="38100" dir="2700000" algn="tl">
                    <a:srgbClr val="000000">
                      <a:alpha val="43137"/>
                    </a:srgbClr>
                  </a:outerShdw>
                </a:effectLst>
              </a:rPr>
              <a:t>The symbolism is in the attitude - a willingness to make sacrifices in our lives in order to stay on the Straight Path. Each of us makes small sacrifices, giving up things that are fun or important to us. A true Muslim, one who submits his or herself completely to the Lord, is willing to follow Allah's commands completely and obediently. It is this strength of heart, purity in faith, and willing obedience that our Lord desires from us.</a:t>
            </a:r>
            <a:br>
              <a:rPr lang="en-US" b="1" i="1" dirty="0">
                <a:effectLst>
                  <a:glow rad="139700">
                    <a:schemeClr val="accent5">
                      <a:satMod val="175000"/>
                      <a:alpha val="40000"/>
                    </a:schemeClr>
                  </a:glow>
                  <a:outerShdw blurRad="38100" dist="38100" dir="2700000" algn="tl">
                    <a:srgbClr val="000000">
                      <a:alpha val="43137"/>
                    </a:srgbClr>
                  </a:outerShdw>
                </a:effectLst>
              </a:rPr>
            </a:br>
            <a:endParaRPr lang="fr-FR" b="1" i="1" dirty="0">
              <a:effectLst>
                <a:glow rad="139700">
                  <a:schemeClr val="accent5">
                    <a:satMod val="175000"/>
                    <a:alpha val="40000"/>
                  </a:schemeClr>
                </a:glow>
                <a:outerShdw blurRad="38100" dist="38100" dir="2700000" algn="tl">
                  <a:srgbClr val="000000">
                    <a:alpha val="43137"/>
                  </a:srgbClr>
                </a:outerShdw>
              </a:effectLst>
            </a:endParaRPr>
          </a:p>
          <a:p>
            <a:endParaRPr lang="fr-FR" b="1" i="1" dirty="0">
              <a:effectLst>
                <a:glow rad="139700">
                  <a:schemeClr val="accent5">
                    <a:satMod val="175000"/>
                    <a:alpha val="40000"/>
                  </a:schemeClr>
                </a:glow>
                <a:outerShdw blurRad="38100" dist="38100" dir="2700000" algn="tl">
                  <a:srgbClr val="000000">
                    <a:alpha val="43137"/>
                  </a:srgbClr>
                </a:outerShdw>
              </a:effectLst>
            </a:endParaRPr>
          </a:p>
        </p:txBody>
      </p:sp>
      <p:sp>
        <p:nvSpPr>
          <p:cNvPr id="5" name="4 Elipse"/>
          <p:cNvSpPr/>
          <p:nvPr/>
        </p:nvSpPr>
        <p:spPr>
          <a:xfrm>
            <a:off x="642910" y="214290"/>
            <a:ext cx="7929618" cy="178595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800" b="1" i="1" dirty="0" smtClean="0">
                <a:solidFill>
                  <a:srgbClr val="FF0000"/>
                </a:solidFill>
                <a:effectLst>
                  <a:outerShdw blurRad="38100" dist="38100" dir="2700000" algn="tl">
                    <a:srgbClr val="000000">
                      <a:alpha val="43137"/>
                    </a:srgbClr>
                  </a:outerShdw>
                </a:effectLst>
              </a:rPr>
              <a:t>Why do Muslims sacrifice an animal on this day?</a:t>
            </a:r>
            <a:r>
              <a:rPr lang="en-US" dirty="0" smtClean="0"/>
              <a:t/>
            </a:r>
            <a:br>
              <a:rPr lang="en-US" dirty="0" smtClean="0"/>
            </a:br>
            <a:r>
              <a:rPr lang="fr-FR" dirty="0" smtClean="0"/>
              <a:t/>
            </a:r>
            <a:br>
              <a:rPr lang="fr-FR" dirty="0" smtClean="0"/>
            </a:br>
            <a:endParaRPr lang="fr-FR" dirty="0"/>
          </a:p>
        </p:txBody>
      </p:sp>
    </p:spTree>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000372"/>
            <a:ext cx="8229600" cy="3125791"/>
          </a:xfrm>
        </p:spPr>
        <p:txBody>
          <a:bodyPr>
            <a:normAutofit fontScale="92500" lnSpcReduction="20000"/>
          </a:bodyPr>
          <a:lstStyle/>
          <a:p>
            <a:r>
              <a:rPr lang="en-US" b="1" i="1" dirty="0">
                <a:effectLst>
                  <a:glow rad="139700">
                    <a:schemeClr val="accent5">
                      <a:satMod val="175000"/>
                      <a:alpha val="40000"/>
                    </a:schemeClr>
                  </a:glow>
                  <a:outerShdw blurRad="38100" dist="38100" dir="2700000" algn="tl">
                    <a:srgbClr val="000000">
                      <a:alpha val="43137"/>
                    </a:srgbClr>
                  </a:outerShdw>
                </a:effectLst>
              </a:rPr>
              <a:t>On the first morning of Eid al-Adha, Muslims around the world attend morning prayers at their local mosques. Prayers are followed by visits with family and friends, and the exchange of greetings and gifts. At some point, members of the family will make arrangements for the slaughter of an animal. The meat is distributed during the days of the holiday or shortly thereafter</a:t>
            </a:r>
            <a:endParaRPr lang="fr-FR" b="1" i="1" dirty="0">
              <a:effectLst>
                <a:glow rad="139700">
                  <a:schemeClr val="accent5">
                    <a:satMod val="175000"/>
                    <a:alpha val="40000"/>
                  </a:schemeClr>
                </a:glow>
                <a:outerShdw blurRad="38100" dist="38100" dir="2700000" algn="tl">
                  <a:srgbClr val="000000">
                    <a:alpha val="43137"/>
                  </a:srgbClr>
                </a:outerShdw>
              </a:effectLst>
            </a:endParaRPr>
          </a:p>
        </p:txBody>
      </p:sp>
      <p:sp>
        <p:nvSpPr>
          <p:cNvPr id="5" name="4 Elipse"/>
          <p:cNvSpPr/>
          <p:nvPr/>
        </p:nvSpPr>
        <p:spPr>
          <a:xfrm>
            <a:off x="642910" y="285728"/>
            <a:ext cx="8143932" cy="1928826"/>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800" b="1" i="1" dirty="0" smtClean="0">
                <a:solidFill>
                  <a:srgbClr val="FF0000"/>
                </a:solidFill>
                <a:effectLst>
                  <a:outerShdw blurRad="38100" dist="38100" dir="2700000" algn="tl">
                    <a:srgbClr val="000000">
                      <a:alpha val="43137"/>
                    </a:srgbClr>
                  </a:outerShdw>
                </a:effectLst>
              </a:rPr>
              <a:t>Why do Muslims sacrifice an animal on this day?</a:t>
            </a:r>
            <a:r>
              <a:rPr lang="en-US" dirty="0" smtClean="0"/>
              <a:t/>
            </a:r>
            <a:br>
              <a:rPr lang="en-US" dirty="0" smtClean="0"/>
            </a:br>
            <a:r>
              <a:rPr lang="fr-FR" dirty="0" smtClean="0"/>
              <a:t/>
            </a:r>
            <a:br>
              <a:rPr lang="fr-FR" dirty="0" smtClean="0"/>
            </a:br>
            <a:endParaRPr lang="fr-FR"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28662" y="1785926"/>
            <a:ext cx="7643866" cy="2214578"/>
          </a:xfrm>
        </p:spPr>
        <p:txBody>
          <a:bodyPr/>
          <a:lstStyle/>
          <a:p>
            <a:r>
              <a:rPr lang="fr-FR" sz="5400" b="1" i="1"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a:t>
            </a:r>
            <a:endParaRPr lang="fr-FR" sz="5400" b="1" i="1"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4" name="3 Rectángulo"/>
          <p:cNvSpPr/>
          <p:nvPr/>
        </p:nvSpPr>
        <p:spPr>
          <a:xfrm>
            <a:off x="500034" y="2428868"/>
            <a:ext cx="8358246" cy="923330"/>
          </a:xfrm>
          <a:prstGeom prst="rect">
            <a:avLst/>
          </a:prstGeom>
          <a:noFill/>
        </p:spPr>
        <p:txBody>
          <a:bodyPr wrap="square" lIns="91440" tIns="45720" rIns="91440" bIns="45720">
            <a:spAutoFit/>
          </a:bodyPr>
          <a:lstStyle/>
          <a:p>
            <a:pPr algn="ctr"/>
            <a:endParaRPr lang="fr-FR"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glow rad="101600">
                  <a:schemeClr val="accent6">
                    <a:satMod val="175000"/>
                    <a:alpha val="40000"/>
                  </a:schemeClr>
                </a:glow>
                <a:reflection blurRad="12700" stA="28000" endPos="45000" dist="1000" dir="5400000" sy="-100000" algn="bl" rotWithShape="0"/>
              </a:effectLst>
            </a:endParaRPr>
          </a:p>
        </p:txBody>
      </p:sp>
      <p:sp>
        <p:nvSpPr>
          <p:cNvPr id="5" name="4 Cara sonriente"/>
          <p:cNvSpPr/>
          <p:nvPr/>
        </p:nvSpPr>
        <p:spPr>
          <a:xfrm>
            <a:off x="500034" y="285728"/>
            <a:ext cx="7858180" cy="6215106"/>
          </a:xfrm>
          <a:prstGeom prst="smileyFace">
            <a:avLst/>
          </a:prstGeom>
        </p:spPr>
        <p:style>
          <a:lnRef idx="1">
            <a:schemeClr val="accent5"/>
          </a:lnRef>
          <a:fillRef idx="2">
            <a:schemeClr val="accent5"/>
          </a:fillRef>
          <a:effectRef idx="1">
            <a:schemeClr val="accent5"/>
          </a:effectRef>
          <a:fontRef idx="minor">
            <a:schemeClr val="dk1"/>
          </a:fontRef>
        </p:style>
        <p:txBody>
          <a:bodyPr rtlCol="0" anchor="ctr">
            <a:scene3d>
              <a:camera prst="orthographicFront"/>
              <a:lightRig rig="flat" dir="tl"/>
            </a:scene3d>
            <a:sp3d contourW="19050" prstMaterial="clear">
              <a:bevelT w="50800" h="50800"/>
              <a:contourClr>
                <a:schemeClr val="accent5">
                  <a:tint val="70000"/>
                  <a:satMod val="180000"/>
                  <a:alpha val="70000"/>
                </a:schemeClr>
              </a:contourClr>
            </a:sp3d>
          </a:bodyPr>
          <a:lstStyle/>
          <a:p>
            <a:pPr algn="ctr"/>
            <a:r>
              <a:rPr lang="fr-FR" sz="5400" b="1" i="1" dirty="0" smtClean="0">
                <a:ln/>
                <a:solidFill>
                  <a:srgbClr val="7030A0"/>
                </a:solidFill>
              </a:rPr>
              <a:t> </a:t>
            </a:r>
            <a:r>
              <a:rPr lang="fr-FR" sz="5400" b="1" i="1" dirty="0" smtClean="0">
                <a:ln/>
                <a:solidFill>
                  <a:srgbClr val="7030A0"/>
                </a:solidFill>
                <a:effectLst>
                  <a:glow rad="228600">
                    <a:schemeClr val="accent5">
                      <a:satMod val="175000"/>
                      <a:alpha val="40000"/>
                    </a:schemeClr>
                  </a:glow>
                </a:effectLst>
              </a:rPr>
              <a:t>LET   </a:t>
            </a:r>
            <a:r>
              <a:rPr lang="fr-FR" sz="5400" b="1" i="1" dirty="0" smtClean="0">
                <a:ln/>
                <a:solidFill>
                  <a:srgbClr val="7030A0"/>
                </a:solidFill>
                <a:effectLst>
                  <a:glow rad="228600">
                    <a:schemeClr val="accent5">
                      <a:satMod val="175000"/>
                      <a:alpha val="40000"/>
                    </a:schemeClr>
                  </a:glow>
                </a:effectLst>
              </a:rPr>
              <a:t>us  </a:t>
            </a:r>
            <a:r>
              <a:rPr lang="fr-FR" sz="5400" b="1" i="1" dirty="0" err="1" smtClean="0">
                <a:ln/>
                <a:solidFill>
                  <a:srgbClr val="7030A0"/>
                </a:solidFill>
                <a:effectLst>
                  <a:glow rad="228600">
                    <a:schemeClr val="accent5">
                      <a:satMod val="175000"/>
                      <a:alpha val="40000"/>
                    </a:schemeClr>
                  </a:glow>
                </a:effectLst>
              </a:rPr>
              <a:t>share</a:t>
            </a:r>
            <a:r>
              <a:rPr lang="fr-FR" sz="5400" b="1" i="1" dirty="0" smtClean="0">
                <a:ln/>
                <a:solidFill>
                  <a:srgbClr val="7030A0"/>
                </a:solidFill>
                <a:effectLst>
                  <a:glow rad="228600">
                    <a:schemeClr val="accent5">
                      <a:satMod val="175000"/>
                      <a:alpha val="40000"/>
                    </a:schemeClr>
                  </a:glow>
                </a:effectLst>
              </a:rPr>
              <a:t>  </a:t>
            </a:r>
            <a:r>
              <a:rPr lang="fr-FR" sz="5400" b="1" i="1" dirty="0" err="1" smtClean="0">
                <a:ln/>
                <a:solidFill>
                  <a:srgbClr val="7030A0"/>
                </a:solidFill>
                <a:effectLst>
                  <a:glow rad="228600">
                    <a:schemeClr val="accent5">
                      <a:satMod val="175000"/>
                      <a:alpha val="40000"/>
                    </a:schemeClr>
                  </a:glow>
                </a:effectLst>
              </a:rPr>
              <a:t>some</a:t>
            </a:r>
            <a:r>
              <a:rPr lang="fr-FR" sz="5400" b="1" i="1" dirty="0" smtClean="0">
                <a:ln/>
                <a:solidFill>
                  <a:srgbClr val="7030A0"/>
                </a:solidFill>
                <a:effectLst>
                  <a:glow rad="228600">
                    <a:schemeClr val="accent5">
                      <a:satMod val="175000"/>
                      <a:alpha val="40000"/>
                    </a:schemeClr>
                  </a:glow>
                </a:effectLst>
              </a:rPr>
              <a:t>  Eid </a:t>
            </a:r>
            <a:r>
              <a:rPr lang="fr-FR" sz="5400" b="1" dirty="0" err="1" smtClean="0">
                <a:ln/>
                <a:solidFill>
                  <a:srgbClr val="7030A0"/>
                </a:solidFill>
                <a:effectLst>
                  <a:glow rad="228600">
                    <a:schemeClr val="accent5">
                      <a:satMod val="175000"/>
                      <a:alpha val="40000"/>
                    </a:schemeClr>
                  </a:glow>
                </a:effectLst>
              </a:rPr>
              <a:t>pictures</a:t>
            </a:r>
            <a:r>
              <a:rPr lang="fr-FR" sz="5400" b="1" i="1" dirty="0" smtClean="0">
                <a:ln/>
                <a:solidFill>
                  <a:srgbClr val="7030A0"/>
                </a:solidFill>
                <a:effectLst>
                  <a:glow rad="228600">
                    <a:schemeClr val="accent5">
                      <a:satMod val="175000"/>
                      <a:alpha val="40000"/>
                    </a:schemeClr>
                  </a:glow>
                </a:effectLst>
              </a:rPr>
              <a:t>  </a:t>
            </a:r>
            <a:endParaRPr lang="fr-FR" sz="5400" b="1" dirty="0" smtClean="0">
              <a:ln/>
              <a:solidFill>
                <a:srgbClr val="7030A0"/>
              </a:solidFill>
              <a:effectLst>
                <a:glow rad="228600">
                  <a:schemeClr val="accent5">
                    <a:satMod val="175000"/>
                    <a:alpha val="40000"/>
                  </a:schemeClr>
                </a:glow>
              </a:effectLst>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additive="base">
                                        <p:cTn id="14"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C:\Documents and Settings\Administrateur\Bureau\almania-07-11-11-23.jpg"/>
          <p:cNvPicPr>
            <a:picLocks noChangeAspect="1" noChangeArrowheads="1"/>
          </p:cNvPicPr>
          <p:nvPr/>
        </p:nvPicPr>
        <p:blipFill>
          <a:blip r:embed="rId2"/>
          <a:srcRect/>
          <a:stretch>
            <a:fillRect/>
          </a:stretch>
        </p:blipFill>
        <p:spPr bwMode="auto">
          <a:xfrm>
            <a:off x="0" y="0"/>
            <a:ext cx="9144000" cy="7143776"/>
          </a:xfrm>
          <a:prstGeom prst="rect">
            <a:avLst/>
          </a:prstGeom>
          <a:noFill/>
        </p:spPr>
      </p:pic>
    </p:spTree>
  </p:cSld>
  <p:clrMapOvr>
    <a:masterClrMapping/>
  </p:clrMapOvr>
  <p:transition>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Documents and Settings\Administrateur\Bureau\07112011belgique05.jpg"/>
          <p:cNvPicPr>
            <a:picLocks noChangeAspect="1" noChangeArrowheads="1"/>
          </p:cNvPicPr>
          <p:nvPr/>
        </p:nvPicPr>
        <p:blipFill>
          <a:blip r:embed="rId2"/>
          <a:srcRect/>
          <a:stretch>
            <a:fillRect/>
          </a:stretch>
        </p:blipFill>
        <p:spPr bwMode="auto">
          <a:xfrm>
            <a:off x="0" y="-285776"/>
            <a:ext cx="9144000" cy="7429552"/>
          </a:xfrm>
          <a:prstGeom prst="rect">
            <a:avLst/>
          </a:prstGeom>
          <a:noFill/>
        </p:spPr>
      </p:pic>
    </p:spTree>
  </p:cSld>
  <p:clrMapOvr>
    <a:masterClrMapping/>
  </p:clrMapOvr>
  <p:transition>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Administrateur\Bureau\3940061929_696e16a362.jpg"/>
          <p:cNvPicPr>
            <a:picLocks noChangeAspect="1" noChangeArrowheads="1"/>
          </p:cNvPicPr>
          <p:nvPr/>
        </p:nvPicPr>
        <p:blipFill>
          <a:blip r:embed="rId2"/>
          <a:srcRect/>
          <a:stretch>
            <a:fillRect/>
          </a:stretch>
        </p:blipFill>
        <p:spPr bwMode="auto">
          <a:xfrm>
            <a:off x="0" y="0"/>
            <a:ext cx="9358346" cy="7215166"/>
          </a:xfrm>
          <a:prstGeom prst="rect">
            <a:avLst/>
          </a:prstGeom>
          <a:noFill/>
        </p:spPr>
      </p:pic>
    </p:spTree>
  </p:cSld>
  <p:clrMapOvr>
    <a:masterClrMapping/>
  </p:clrMapOvr>
  <p:transition>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0" y="0"/>
            <a:ext cx="9143999" cy="6643709"/>
          </a:xfrm>
          <a:prstGeom prst="rect">
            <a:avLst/>
          </a:prstGeom>
          <a:noFill/>
          <a:ln w="9525">
            <a:noFill/>
            <a:miter lim="800000"/>
            <a:headEnd/>
            <a:tailEnd/>
          </a:ln>
          <a:effectLst/>
        </p:spPr>
      </p:pic>
    </p:spTree>
  </p:cSld>
  <p:clrMapOvr>
    <a:masterClrMapping/>
  </p:clrMapOvr>
  <p:transition>
    <p:checke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fr-FR" dirty="0"/>
          </a:p>
        </p:txBody>
      </p:sp>
      <p:sp>
        <p:nvSpPr>
          <p:cNvPr id="3" name="2 Marcador de contenido"/>
          <p:cNvSpPr>
            <a:spLocks noGrp="1"/>
          </p:cNvSpPr>
          <p:nvPr>
            <p:ph idx="1"/>
          </p:nvPr>
        </p:nvSpPr>
        <p:spPr/>
        <p:txBody>
          <a:bodyPr/>
          <a:lstStyle/>
          <a:p>
            <a:endParaRPr lang="fr-FR" dirty="0"/>
          </a:p>
        </p:txBody>
      </p:sp>
      <p:pic>
        <p:nvPicPr>
          <p:cNvPr id="5122" name="Picture 2"/>
          <p:cNvPicPr>
            <a:picLocks noChangeAspect="1" noChangeArrowheads="1"/>
          </p:cNvPicPr>
          <p:nvPr/>
        </p:nvPicPr>
        <p:blipFill>
          <a:blip r:embed="rId2"/>
          <a:srcRect/>
          <a:stretch>
            <a:fillRect/>
          </a:stretch>
        </p:blipFill>
        <p:spPr bwMode="auto">
          <a:xfrm>
            <a:off x="0" y="0"/>
            <a:ext cx="9143999" cy="6858000"/>
          </a:xfrm>
          <a:prstGeom prst="rect">
            <a:avLst/>
          </a:prstGeom>
          <a:noFill/>
          <a:ln w="9525">
            <a:noFill/>
            <a:miter lim="800000"/>
            <a:headEnd/>
            <a:tailEnd/>
          </a:ln>
          <a:effectLst/>
        </p:spPr>
      </p:pic>
    </p:spTree>
  </p:cSld>
  <p:clrMapOvr>
    <a:masterClrMapping/>
  </p:clrMapOvr>
  <p:transition>
    <p:blinds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Administrateur\Mes documents\Nouveau dossier (2)\Nouveau dossier\Nouveau dossier\INTISSAR\1536282i2hep82dy4.gif"/>
          <p:cNvPicPr>
            <a:picLocks noGrp="1" noChangeAspect="1" noChangeArrowheads="1" noCrop="1"/>
          </p:cNvPicPr>
          <p:nvPr>
            <p:ph idx="1"/>
          </p:nvPr>
        </p:nvPicPr>
        <p:blipFill>
          <a:blip r:embed="rId2"/>
          <a:srcRect/>
          <a:stretch>
            <a:fillRect/>
          </a:stretch>
        </p:blipFill>
        <p:spPr bwMode="auto">
          <a:xfrm>
            <a:off x="500034" y="0"/>
            <a:ext cx="8429684" cy="6858000"/>
          </a:xfrm>
          <a:prstGeom prst="rect">
            <a:avLst/>
          </a:prstGeom>
          <a:noFill/>
        </p:spPr>
      </p:pic>
    </p:spTree>
  </p:cSld>
  <p:clrMapOvr>
    <a:masterClrMapping/>
  </p:clrMapOvr>
  <p:transition>
    <p:blind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Llamada de nube"/>
          <p:cNvSpPr/>
          <p:nvPr/>
        </p:nvSpPr>
        <p:spPr>
          <a:xfrm>
            <a:off x="571472" y="357166"/>
            <a:ext cx="8358246" cy="5572164"/>
          </a:xfrm>
          <a:prstGeom prst="cloudCallou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r-FR" sz="8800" b="1" i="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a:t>
            </a:r>
            <a:r>
              <a:rPr lang="fr-FR" sz="8800" b="1" i="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y  </a:t>
            </a:r>
            <a:r>
              <a:rPr lang="fr-FR" sz="8800" b="1" i="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Intissar  Daadi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to="" calcmode="lin" valueType="num">
                                      <p:cBhvr>
                                        <p:cTn id="7" dur="1" fill="hold"/>
                                        <p:tgtEl>
                                          <p:spTgt spid="7">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texto"/>
          <p:cNvSpPr>
            <a:spLocks noGrp="1"/>
          </p:cNvSpPr>
          <p:nvPr>
            <p:ph type="body" idx="1"/>
          </p:nvPr>
        </p:nvSpPr>
        <p:spPr>
          <a:xfrm>
            <a:off x="357158" y="0"/>
            <a:ext cx="3786214" cy="2786058"/>
          </a:xfrm>
        </p:spPr>
        <p:txBody>
          <a:bodyPr>
            <a:noAutofit/>
          </a:bodyPr>
          <a:lstStyle/>
          <a:p>
            <a:endParaRPr lang="fr-FR" b="0" i="1" dirty="0">
              <a:solidFill>
                <a:srgbClr val="FF0000"/>
              </a:solidFill>
              <a:effectLst>
                <a:outerShdw blurRad="38100" dist="38100" dir="2700000" algn="tl">
                  <a:srgbClr val="000000">
                    <a:alpha val="43137"/>
                  </a:srgbClr>
                </a:outerShdw>
              </a:effectLst>
            </a:endParaRPr>
          </a:p>
          <a:p>
            <a:r>
              <a:rPr lang="fr-FR" b="0" i="1" dirty="0">
                <a:solidFill>
                  <a:srgbClr val="FF0000"/>
                </a:solidFill>
                <a:effectLst>
                  <a:outerShdw blurRad="38100" dist="38100" dir="2700000" algn="tl">
                    <a:srgbClr val="000000">
                      <a:alpha val="43137"/>
                    </a:srgbClr>
                  </a:outerShdw>
                </a:effectLst>
              </a:rPr>
              <a:t> </a:t>
            </a:r>
          </a:p>
        </p:txBody>
      </p:sp>
      <p:sp>
        <p:nvSpPr>
          <p:cNvPr id="7" name="6 Marcador de texto"/>
          <p:cNvSpPr>
            <a:spLocks noGrp="1"/>
          </p:cNvSpPr>
          <p:nvPr>
            <p:ph type="body" sz="half" idx="3"/>
          </p:nvPr>
        </p:nvSpPr>
        <p:spPr>
          <a:xfrm>
            <a:off x="4429124" y="285728"/>
            <a:ext cx="4498975" cy="1531957"/>
          </a:xfrm>
        </p:spPr>
        <p:txBody>
          <a:bodyPr/>
          <a:lstStyle/>
          <a:p>
            <a:r>
              <a:rPr lang="en-US" dirty="0" smtClean="0">
                <a:solidFill>
                  <a:srgbClr val="FF0000"/>
                </a:solidFill>
              </a:rPr>
              <a:t>      </a:t>
            </a:r>
            <a:endParaRPr lang="fr-FR" dirty="0" smtClean="0">
              <a:solidFill>
                <a:srgbClr val="FF0000"/>
              </a:solidFill>
            </a:endParaRPr>
          </a:p>
          <a:p>
            <a:r>
              <a:rPr lang="en-US" dirty="0" smtClean="0">
                <a:solidFill>
                  <a:srgbClr val="FF0000"/>
                </a:solidFill>
              </a:rPr>
              <a:t>         </a:t>
            </a:r>
            <a:endParaRPr lang="fr-FR" dirty="0">
              <a:solidFill>
                <a:srgbClr val="FF0000"/>
              </a:solidFill>
            </a:endParaRPr>
          </a:p>
        </p:txBody>
      </p:sp>
      <p:sp>
        <p:nvSpPr>
          <p:cNvPr id="8" name="7 Marcador de contenido"/>
          <p:cNvSpPr>
            <a:spLocks noGrp="1"/>
          </p:cNvSpPr>
          <p:nvPr>
            <p:ph sz="quarter" idx="2"/>
          </p:nvPr>
        </p:nvSpPr>
        <p:spPr>
          <a:xfrm>
            <a:off x="214282" y="3071810"/>
            <a:ext cx="8929718" cy="2857520"/>
          </a:xfrm>
        </p:spPr>
        <p:txBody>
          <a:bodyPr>
            <a:normAutofit fontScale="85000" lnSpcReduction="20000"/>
          </a:bodyPr>
          <a:lstStyle/>
          <a:p>
            <a:pPr>
              <a:buNone/>
            </a:pPr>
            <a:r>
              <a:rPr lang="en-US" sz="3200" b="1" i="1" dirty="0" smtClean="0"/>
              <a:t>   </a:t>
            </a:r>
          </a:p>
          <a:p>
            <a:pPr>
              <a:buNone/>
            </a:pPr>
            <a:endParaRPr lang="en-US" sz="3200" b="1" i="1" dirty="0"/>
          </a:p>
          <a:p>
            <a:pPr>
              <a:buNone/>
            </a:pPr>
            <a:r>
              <a:rPr lang="en-US" sz="3200" dirty="0" smtClean="0">
                <a:effectLst>
                  <a:glow rad="228600">
                    <a:schemeClr val="accent5">
                      <a:satMod val="175000"/>
                      <a:alpha val="40000"/>
                    </a:schemeClr>
                  </a:glow>
                  <a:outerShdw blurRad="38100" dist="38100" dir="2700000" algn="tl">
                    <a:srgbClr val="000000">
                      <a:alpha val="43137"/>
                    </a:srgbClr>
                  </a:outerShdw>
                </a:effectLst>
              </a:rPr>
              <a:t>    </a:t>
            </a:r>
            <a:r>
              <a:rPr lang="en-US" sz="3500" dirty="0" smtClean="0">
                <a:effectLst>
                  <a:glow rad="228600">
                    <a:schemeClr val="accent5">
                      <a:satMod val="175000"/>
                      <a:alpha val="40000"/>
                    </a:schemeClr>
                  </a:glow>
                  <a:outerShdw blurRad="38100" dist="38100" dir="2700000" algn="tl">
                    <a:srgbClr val="000000">
                      <a:alpha val="43137"/>
                    </a:srgbClr>
                  </a:outerShdw>
                </a:effectLst>
              </a:rPr>
              <a:t>Hello </a:t>
            </a:r>
            <a:r>
              <a:rPr lang="en-US" sz="3500" dirty="0">
                <a:effectLst>
                  <a:glow rad="228600">
                    <a:schemeClr val="accent5">
                      <a:satMod val="175000"/>
                      <a:alpha val="40000"/>
                    </a:schemeClr>
                  </a:glow>
                  <a:outerShdw blurRad="38100" dist="38100" dir="2700000" algn="tl">
                    <a:srgbClr val="000000">
                      <a:alpha val="43137"/>
                    </a:srgbClr>
                  </a:outerShdw>
                </a:effectLst>
              </a:rPr>
              <a:t>everyone. My name is INTISSAR </a:t>
            </a:r>
            <a:r>
              <a:rPr lang="en-US" sz="3500" dirty="0" smtClean="0">
                <a:effectLst>
                  <a:glow rad="228600">
                    <a:schemeClr val="accent5">
                      <a:satMod val="175000"/>
                      <a:alpha val="40000"/>
                    </a:schemeClr>
                  </a:glow>
                  <a:outerShdw blurRad="38100" dist="38100" dir="2700000" algn="tl">
                    <a:srgbClr val="000000">
                      <a:alpha val="43137"/>
                    </a:srgbClr>
                  </a:outerShdw>
                </a:effectLst>
              </a:rPr>
              <a:t>DAADI  I </a:t>
            </a:r>
            <a:r>
              <a:rPr lang="en-US" sz="3500" dirty="0">
                <a:effectLst>
                  <a:glow rad="228600">
                    <a:schemeClr val="accent5">
                      <a:satMod val="175000"/>
                      <a:alpha val="40000"/>
                    </a:schemeClr>
                  </a:glow>
                  <a:outerShdw blurRad="38100" dist="38100" dir="2700000" algn="tl">
                    <a:srgbClr val="000000">
                      <a:alpha val="43137"/>
                    </a:srgbClr>
                  </a:outerShdw>
                </a:effectLst>
              </a:rPr>
              <a:t>am 15years old. My school name is Oued Eddahab Middle School. I am a member of British Council Connecting Classrooms. I am happy to share with you this  project about Eid Al-Adha</a:t>
            </a:r>
            <a:endParaRPr lang="fr-FR" sz="3500" dirty="0">
              <a:effectLst>
                <a:glow rad="228600">
                  <a:schemeClr val="accent5">
                    <a:satMod val="175000"/>
                    <a:alpha val="40000"/>
                  </a:schemeClr>
                </a:glow>
                <a:outerShdw blurRad="38100" dist="38100" dir="2700000" algn="tl">
                  <a:srgbClr val="000000">
                    <a:alpha val="43137"/>
                  </a:srgbClr>
                </a:outerShdw>
              </a:effectLst>
            </a:endParaRPr>
          </a:p>
          <a:p>
            <a:pPr>
              <a:buNone/>
            </a:pPr>
            <a:endParaRPr lang="fr-FR" sz="3500" dirty="0">
              <a:solidFill>
                <a:srgbClr val="0070C0"/>
              </a:solidFill>
            </a:endParaRPr>
          </a:p>
        </p:txBody>
      </p:sp>
      <p:sp>
        <p:nvSpPr>
          <p:cNvPr id="12" name="11 Rectángulo redondeado"/>
          <p:cNvSpPr/>
          <p:nvPr/>
        </p:nvSpPr>
        <p:spPr>
          <a:xfrm>
            <a:off x="285720" y="285728"/>
            <a:ext cx="3643338" cy="2286016"/>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en-US" sz="2000" b="1" i="1" dirty="0" smtClean="0">
                <a:solidFill>
                  <a:schemeClr val="tx1"/>
                </a:solidFill>
                <a:effectLst>
                  <a:outerShdw blurRad="38100" dist="38100" dir="2700000" algn="tl">
                    <a:srgbClr val="000000">
                      <a:alpha val="43137"/>
                    </a:srgbClr>
                  </a:outerShdw>
                </a:effectLst>
              </a:rPr>
              <a:t>BRITICH  COUNCIL                                                                                            </a:t>
            </a:r>
            <a:endParaRPr lang="fr-FR" sz="2000" b="1" i="1" dirty="0" smtClean="0">
              <a:solidFill>
                <a:schemeClr val="tx1"/>
              </a:solidFill>
              <a:effectLst>
                <a:outerShdw blurRad="38100" dist="38100" dir="2700000" algn="tl">
                  <a:srgbClr val="000000">
                    <a:alpha val="43137"/>
                  </a:srgbClr>
                </a:outerShdw>
              </a:effectLst>
            </a:endParaRPr>
          </a:p>
          <a:p>
            <a:r>
              <a:rPr lang="fr-FR" sz="2000" b="1" i="1" dirty="0" smtClean="0">
                <a:solidFill>
                  <a:schemeClr val="tx1"/>
                </a:solidFill>
                <a:effectLst>
                  <a:outerShdw blurRad="38100" dist="38100" dir="2700000" algn="tl">
                    <a:srgbClr val="000000">
                      <a:alpha val="43137"/>
                    </a:srgbClr>
                  </a:outerShdw>
                </a:effectLst>
              </a:rPr>
              <a:t> </a:t>
            </a:r>
            <a:r>
              <a:rPr lang="en-US" sz="2000" b="1" i="1" dirty="0" smtClean="0">
                <a:solidFill>
                  <a:schemeClr val="tx1"/>
                </a:solidFill>
                <a:effectLst>
                  <a:outerShdw blurRad="38100" dist="38100" dir="2700000" algn="tl">
                    <a:srgbClr val="000000">
                      <a:alpha val="43137"/>
                    </a:srgbClr>
                  </a:outerShdw>
                </a:effectLst>
              </a:rPr>
              <a:t>CONNECTING   CLASS </a:t>
            </a:r>
            <a:r>
              <a:rPr lang="en-US" sz="2000" b="1" i="1" dirty="0" smtClean="0">
                <a:solidFill>
                  <a:schemeClr val="tx1"/>
                </a:solidFill>
                <a:effectLst>
                  <a:outerShdw blurRad="38100" dist="38100" dir="2700000" algn="tl">
                    <a:srgbClr val="000000">
                      <a:alpha val="43137"/>
                    </a:srgbClr>
                  </a:outerShdw>
                </a:effectLst>
              </a:rPr>
              <a:t>ROOMS                                                         </a:t>
            </a:r>
            <a:endParaRPr lang="fr-FR" sz="2000" b="1" i="1" dirty="0" smtClean="0">
              <a:solidFill>
                <a:schemeClr val="tx1"/>
              </a:solidFill>
              <a:effectLst>
                <a:outerShdw blurRad="38100" dist="38100" dir="2700000" algn="tl">
                  <a:srgbClr val="000000">
                    <a:alpha val="43137"/>
                  </a:srgbClr>
                </a:outerShdw>
              </a:effectLst>
            </a:endParaRPr>
          </a:p>
          <a:p>
            <a:r>
              <a:rPr lang="fr-FR" sz="2000" b="1" i="1" dirty="0" smtClean="0">
                <a:solidFill>
                  <a:schemeClr val="tx1"/>
                </a:solidFill>
                <a:effectLst>
                  <a:outerShdw blurRad="38100" dist="38100" dir="2700000" algn="tl">
                    <a:srgbClr val="000000">
                      <a:alpha val="43137"/>
                    </a:srgbClr>
                  </a:outerShdw>
                </a:effectLst>
              </a:rPr>
              <a:t> </a:t>
            </a:r>
            <a:r>
              <a:rPr lang="en-US" sz="2000" b="1" i="1" dirty="0" smtClean="0">
                <a:solidFill>
                  <a:schemeClr val="tx1"/>
                </a:solidFill>
                <a:effectLst>
                  <a:outerShdw blurRad="38100" dist="38100" dir="2700000" algn="tl">
                    <a:srgbClr val="000000">
                      <a:alpha val="43137"/>
                    </a:srgbClr>
                  </a:outerShdw>
                </a:effectLst>
              </a:rPr>
              <a:t>OUADI EDDAHAB  MIDDLE SCHOOL</a:t>
            </a:r>
            <a:endParaRPr lang="fr-FR" sz="2000" b="1" i="1" dirty="0" smtClean="0">
              <a:solidFill>
                <a:schemeClr val="tx1"/>
              </a:solidFill>
              <a:effectLst>
                <a:outerShdw blurRad="38100" dist="38100" dir="2700000" algn="tl">
                  <a:srgbClr val="000000">
                    <a:alpha val="43137"/>
                  </a:srgbClr>
                </a:outerShdw>
              </a:effectLst>
            </a:endParaRPr>
          </a:p>
          <a:p>
            <a:r>
              <a:rPr lang="en-US" sz="2000" b="1" i="1" dirty="0" smtClean="0">
                <a:solidFill>
                  <a:schemeClr val="tx1"/>
                </a:solidFill>
                <a:effectLst>
                  <a:outerShdw blurRad="38100" dist="38100" dir="2700000" algn="tl">
                    <a:srgbClr val="000000">
                      <a:alpha val="43137"/>
                    </a:srgbClr>
                  </a:outerShdw>
                </a:effectLst>
              </a:rPr>
              <a:t>2011/2012</a:t>
            </a:r>
            <a:endParaRPr lang="fr-FR" sz="2000" b="1" i="1" dirty="0">
              <a:solidFill>
                <a:schemeClr val="tx1"/>
              </a:solidFill>
              <a:effectLst>
                <a:outerShdw blurRad="38100" dist="38100" dir="2700000" algn="tl">
                  <a:srgbClr val="000000">
                    <a:alpha val="43137"/>
                  </a:srgbClr>
                </a:outerShdw>
              </a:effectLst>
            </a:endParaRPr>
          </a:p>
        </p:txBody>
      </p:sp>
      <p:sp>
        <p:nvSpPr>
          <p:cNvPr id="14" name="13 Rectángulo redondeado"/>
          <p:cNvSpPr/>
          <p:nvPr/>
        </p:nvSpPr>
        <p:spPr>
          <a:xfrm>
            <a:off x="4929190" y="571480"/>
            <a:ext cx="3857652" cy="135732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b="1" i="1" dirty="0">
                <a:solidFill>
                  <a:schemeClr val="tx1"/>
                </a:solidFill>
                <a:effectLst>
                  <a:outerShdw blurRad="38100" dist="38100" dir="2700000" algn="tl">
                    <a:srgbClr val="000000">
                      <a:alpha val="43137"/>
                    </a:srgbClr>
                  </a:outerShdw>
                </a:effectLst>
              </a:rPr>
              <a:t>TADLA  AZILAL  </a:t>
            </a:r>
            <a:r>
              <a:rPr lang="en-US" sz="2400" b="1" i="1" dirty="0" smtClean="0">
                <a:solidFill>
                  <a:schemeClr val="tx1"/>
                </a:solidFill>
                <a:effectLst>
                  <a:outerShdw blurRad="38100" dist="38100" dir="2700000" algn="tl">
                    <a:srgbClr val="000000">
                      <a:alpha val="43137"/>
                    </a:srgbClr>
                  </a:outerShdw>
                </a:effectLst>
              </a:rPr>
              <a:t>CLUSTER</a:t>
            </a:r>
            <a:endParaRPr lang="fr-FR" sz="2400" b="1" i="1" dirty="0">
              <a:solidFill>
                <a:schemeClr val="tx1"/>
              </a:solidFill>
              <a:effectLst>
                <a:outerShdw blurRad="38100" dist="38100" dir="2700000" algn="tl">
                  <a:srgbClr val="000000">
                    <a:alpha val="43137"/>
                  </a:srgbClr>
                </a:outerShdw>
              </a:effectLst>
            </a:endParaRPr>
          </a:p>
          <a:p>
            <a:pPr algn="ctr"/>
            <a:r>
              <a:rPr lang="en-US" sz="2400" b="1" i="1" dirty="0" smtClean="0">
                <a:solidFill>
                  <a:schemeClr val="tx1"/>
                </a:solidFill>
                <a:effectLst>
                  <a:outerShdw blurRad="38100" dist="38100" dir="2700000" algn="tl">
                    <a:srgbClr val="000000">
                      <a:alpha val="43137"/>
                    </a:srgbClr>
                  </a:outerShdw>
                </a:effectLst>
              </a:rPr>
              <a:t>MOROCCO</a:t>
            </a:r>
            <a:endParaRPr lang="fr-FR" sz="2400" b="1" i="1" dirty="0">
              <a:solidFill>
                <a:schemeClr val="tx1"/>
              </a:solidFill>
              <a:effectLst>
                <a:outerShdw blurRad="38100" dist="38100" dir="2700000" algn="tl">
                  <a:srgbClr val="000000">
                    <a:alpha val="43137"/>
                  </a:srgbClr>
                </a:outerShdw>
              </a:effectLst>
            </a:endParaRPr>
          </a:p>
          <a:p>
            <a:pPr algn="ctr"/>
            <a:endParaRPr lang="fr-FR" dirty="0"/>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box(in)">
                                      <p:cBhvr>
                                        <p:cTn id="7" dur="500"/>
                                        <p:tgtEl>
                                          <p:spTgt spid="14">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14">
                                            <p:txEl>
                                              <p:pRg st="1" end="1"/>
                                            </p:txEl>
                                          </p:spTgt>
                                        </p:tgtEl>
                                        <p:attrNameLst>
                                          <p:attrName>style.visibility</p:attrName>
                                        </p:attrNameLst>
                                      </p:cBhvr>
                                      <p:to>
                                        <p:strVal val="visible"/>
                                      </p:to>
                                    </p:set>
                                    <p:animEffect transition="in" filter="box(in)">
                                      <p:cBhvr>
                                        <p:cTn id="10" dur="500"/>
                                        <p:tgtEl>
                                          <p:spTgt spid="1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5"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p:cTn id="15" dur="1000" fill="hold"/>
                                        <p:tgtEl>
                                          <p:spTgt spid="12"/>
                                        </p:tgtEl>
                                        <p:attrNameLst>
                                          <p:attrName>ppt_w</p:attrName>
                                        </p:attrNameLst>
                                      </p:cBhvr>
                                      <p:tavLst>
                                        <p:tav tm="0">
                                          <p:val>
                                            <p:strVal val="#ppt_w*0.70"/>
                                          </p:val>
                                        </p:tav>
                                        <p:tav tm="100000">
                                          <p:val>
                                            <p:strVal val="#ppt_w"/>
                                          </p:val>
                                        </p:tav>
                                      </p:tavLst>
                                    </p:anim>
                                    <p:anim calcmode="lin" valueType="num">
                                      <p:cBhvr>
                                        <p:cTn id="16" dur="1000" fill="hold"/>
                                        <p:tgtEl>
                                          <p:spTgt spid="12"/>
                                        </p:tgtEl>
                                        <p:attrNameLst>
                                          <p:attrName>ppt_h</p:attrName>
                                        </p:attrNameLst>
                                      </p:cBhvr>
                                      <p:tavLst>
                                        <p:tav tm="0">
                                          <p:val>
                                            <p:strVal val="#ppt_h"/>
                                          </p:val>
                                        </p:tav>
                                        <p:tav tm="100000">
                                          <p:val>
                                            <p:strVal val="#ppt_h"/>
                                          </p:val>
                                        </p:tav>
                                      </p:tavLst>
                                    </p:anim>
                                    <p:animEffect transition="in" filter="fade">
                                      <p:cBhvr>
                                        <p:cTn id="17" dur="10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mph" presetSubtype="0" nodeType="clickEffect">
                                  <p:stCondLst>
                                    <p:cond delay="0"/>
                                  </p:stCondLst>
                                  <p:childTnLst>
                                    <p:set>
                                      <p:cBhvr rctx="PPT">
                                        <p:cTn id="21" dur="indefinite"/>
                                        <p:tgtEl>
                                          <p:spTgt spid="14">
                                            <p:txEl>
                                              <p:pRg st="0" end="0"/>
                                            </p:txEl>
                                          </p:spTgt>
                                        </p:tgtEl>
                                        <p:attrNameLst>
                                          <p:attrName>style.opacity</p:attrName>
                                        </p:attrNameLst>
                                      </p:cBhvr>
                                      <p:to>
                                        <p:strVal val="0.5"/>
                                      </p:to>
                                    </p:set>
                                    <p:animEffect filter="image" prLst="opacity: 0.5">
                                      <p:cBhvr rctx="IE">
                                        <p:cTn id="22" dur="indefinite"/>
                                        <p:tgtEl>
                                          <p:spTgt spid="14">
                                            <p:txEl>
                                              <p:pRg st="0" end="0"/>
                                            </p:txEl>
                                          </p:spTgt>
                                        </p:tgtEl>
                                      </p:cBhvr>
                                    </p:animEffect>
                                  </p:childTnLst>
                                </p:cTn>
                              </p:par>
                              <p:par>
                                <p:cTn id="23" presetID="9" presetClass="emph" presetSubtype="0" nodeType="withEffect">
                                  <p:stCondLst>
                                    <p:cond delay="0"/>
                                  </p:stCondLst>
                                  <p:childTnLst>
                                    <p:set>
                                      <p:cBhvr rctx="PPT">
                                        <p:cTn id="24" dur="indefinite"/>
                                        <p:tgtEl>
                                          <p:spTgt spid="14">
                                            <p:txEl>
                                              <p:pRg st="1" end="1"/>
                                            </p:txEl>
                                          </p:spTgt>
                                        </p:tgtEl>
                                        <p:attrNameLst>
                                          <p:attrName>style.opacity</p:attrName>
                                        </p:attrNameLst>
                                      </p:cBhvr>
                                      <p:to>
                                        <p:strVal val="0.5"/>
                                      </p:to>
                                    </p:set>
                                    <p:animEffect filter="image" prLst="opacity: 0.5">
                                      <p:cBhvr rctx="IE">
                                        <p:cTn id="25" dur="indefinite"/>
                                        <p:tgtEl>
                                          <p:spTgt spid="14">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xit" presetSubtype="0" fill="hold" nodeType="clickEffect">
                                  <p:stCondLst>
                                    <p:cond delay="0"/>
                                  </p:stCondLst>
                                  <p:childTnLst>
                                    <p:anim calcmode="lin" valueType="num">
                                      <p:cBhvr>
                                        <p:cTn id="29" dur="500"/>
                                        <p:tgtEl>
                                          <p:spTgt spid="8">
                                            <p:txEl>
                                              <p:pRg st="2" end="2"/>
                                            </p:txEl>
                                          </p:spTgt>
                                        </p:tgtEl>
                                        <p:attrNameLst>
                                          <p:attrName>ppt_w</p:attrName>
                                        </p:attrNameLst>
                                      </p:cBhvr>
                                      <p:tavLst>
                                        <p:tav tm="0">
                                          <p:val>
                                            <p:strVal val="ppt_w"/>
                                          </p:val>
                                        </p:tav>
                                        <p:tav tm="100000">
                                          <p:val>
                                            <p:fltVal val="0"/>
                                          </p:val>
                                        </p:tav>
                                      </p:tavLst>
                                    </p:anim>
                                    <p:anim calcmode="lin" valueType="num">
                                      <p:cBhvr>
                                        <p:cTn id="30" dur="500"/>
                                        <p:tgtEl>
                                          <p:spTgt spid="8">
                                            <p:txEl>
                                              <p:pRg st="2" end="2"/>
                                            </p:txEl>
                                          </p:spTgt>
                                        </p:tgtEl>
                                        <p:attrNameLst>
                                          <p:attrName>ppt_h</p:attrName>
                                        </p:attrNameLst>
                                      </p:cBhvr>
                                      <p:tavLst>
                                        <p:tav tm="0">
                                          <p:val>
                                            <p:strVal val="ppt_h"/>
                                          </p:val>
                                        </p:tav>
                                        <p:tav tm="100000">
                                          <p:val>
                                            <p:fltVal val="0"/>
                                          </p:val>
                                        </p:tav>
                                      </p:tavLst>
                                    </p:anim>
                                    <p:animEffect transition="out" filter="fade">
                                      <p:cBhvr>
                                        <p:cTn id="31" dur="500"/>
                                        <p:tgtEl>
                                          <p:spTgt spid="8">
                                            <p:txEl>
                                              <p:pRg st="2" end="2"/>
                                            </p:txEl>
                                          </p:spTgt>
                                        </p:tgtEl>
                                      </p:cBhvr>
                                    </p:animEffect>
                                    <p:set>
                                      <p:cBhvr>
                                        <p:cTn id="32" dur="1" fill="hold">
                                          <p:stCondLst>
                                            <p:cond delay="499"/>
                                          </p:stCondLst>
                                        </p:cTn>
                                        <p:tgtEl>
                                          <p:spTgt spid="8">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fr-FR" dirty="0"/>
              <a:t/>
            </a:r>
            <a:br>
              <a:rPr lang="fr-FR" dirty="0"/>
            </a:br>
            <a:endParaRPr lang="fr-FR" dirty="0"/>
          </a:p>
        </p:txBody>
      </p:sp>
      <p:sp>
        <p:nvSpPr>
          <p:cNvPr id="3" name="2 Marcador de contenido"/>
          <p:cNvSpPr>
            <a:spLocks noGrp="1"/>
          </p:cNvSpPr>
          <p:nvPr>
            <p:ph idx="1"/>
          </p:nvPr>
        </p:nvSpPr>
        <p:spPr>
          <a:xfrm>
            <a:off x="914400" y="1783560"/>
            <a:ext cx="7772400" cy="4860150"/>
          </a:xfrm>
        </p:spPr>
        <p:txBody>
          <a:bodyPr>
            <a:normAutofit fontScale="85000" lnSpcReduction="20000"/>
          </a:bodyPr>
          <a:lstStyle/>
          <a:p>
            <a:endParaRPr lang="fr-FR" dirty="0" smtClean="0"/>
          </a:p>
          <a:p>
            <a:endParaRPr lang="fr-FR" dirty="0" smtClean="0"/>
          </a:p>
          <a:p>
            <a:endParaRPr lang="fr-FR" dirty="0" smtClean="0"/>
          </a:p>
          <a:p>
            <a:r>
              <a:rPr lang="en-US" sz="3500" b="1" i="1" dirty="0">
                <a:effectLst>
                  <a:glow rad="139700">
                    <a:schemeClr val="accent5">
                      <a:satMod val="175000"/>
                      <a:alpha val="40000"/>
                    </a:schemeClr>
                  </a:glow>
                  <a:outerShdw blurRad="38100" dist="38100" dir="2700000" algn="tl">
                    <a:srgbClr val="000000">
                      <a:alpha val="43137"/>
                    </a:srgbClr>
                  </a:outerShdw>
                </a:effectLst>
              </a:rPr>
              <a:t>Eid Al-Adha is a holiday at the end of the Hajj, the annual Muslim pilgrimage to Mecca which is one of the greatest religious observance in Islam. At the end of the Hajj (annual pilgrimage to Mecca), Muslims throughout the world celebrate the holiday of Eid al-Adha (Festival of Sacrifice). </a:t>
            </a:r>
            <a:br>
              <a:rPr lang="en-US" sz="3500" b="1" i="1" dirty="0">
                <a:effectLst>
                  <a:glow rad="139700">
                    <a:schemeClr val="accent5">
                      <a:satMod val="175000"/>
                      <a:alpha val="40000"/>
                    </a:schemeClr>
                  </a:glow>
                  <a:outerShdw blurRad="38100" dist="38100" dir="2700000" algn="tl">
                    <a:srgbClr val="000000">
                      <a:alpha val="43137"/>
                    </a:srgbClr>
                  </a:outerShdw>
                </a:effectLst>
              </a:rPr>
            </a:br>
            <a:r>
              <a:rPr lang="en-US" sz="3500" b="1" i="1" dirty="0">
                <a:effectLst>
                  <a:glow rad="139700">
                    <a:schemeClr val="accent5">
                      <a:satMod val="175000"/>
                      <a:alpha val="40000"/>
                    </a:schemeClr>
                  </a:glow>
                  <a:outerShdw blurRad="38100" dist="38100" dir="2700000" algn="tl">
                    <a:srgbClr val="000000">
                      <a:alpha val="43137"/>
                    </a:srgbClr>
                  </a:outerShdw>
                </a:effectLst>
              </a:rPr>
              <a:t/>
            </a:r>
            <a:br>
              <a:rPr lang="en-US" sz="3500" b="1" i="1" dirty="0">
                <a:effectLst>
                  <a:glow rad="139700">
                    <a:schemeClr val="accent5">
                      <a:satMod val="175000"/>
                      <a:alpha val="40000"/>
                    </a:schemeClr>
                  </a:glow>
                  <a:outerShdw blurRad="38100" dist="38100" dir="2700000" algn="tl">
                    <a:srgbClr val="000000">
                      <a:alpha val="43137"/>
                    </a:srgbClr>
                  </a:outerShdw>
                </a:effectLst>
              </a:rPr>
            </a:br>
            <a:endParaRPr lang="fr-FR" sz="3500" b="1" i="1" dirty="0">
              <a:effectLst>
                <a:glow rad="139700">
                  <a:schemeClr val="accent5">
                    <a:satMod val="175000"/>
                    <a:alpha val="40000"/>
                  </a:schemeClr>
                </a:glow>
                <a:outerShdw blurRad="38100" dist="38100" dir="2700000" algn="tl">
                  <a:srgbClr val="000000">
                    <a:alpha val="43137"/>
                  </a:srgbClr>
                </a:outerShdw>
              </a:effectLst>
            </a:endParaRPr>
          </a:p>
        </p:txBody>
      </p:sp>
      <p:sp>
        <p:nvSpPr>
          <p:cNvPr id="8" name="7 Elipse"/>
          <p:cNvSpPr/>
          <p:nvPr/>
        </p:nvSpPr>
        <p:spPr>
          <a:xfrm>
            <a:off x="857224" y="285728"/>
            <a:ext cx="7215238" cy="1285884"/>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r-FR" sz="2800" b="1" i="1" dirty="0" smtClean="0">
                <a:solidFill>
                  <a:srgbClr val="FF0000"/>
                </a:solidFill>
                <a:effectLst>
                  <a:outerShdw blurRad="38100" dist="38100" dir="2700000" algn="tl">
                    <a:srgbClr val="000000">
                      <a:alpha val="43137"/>
                    </a:srgbClr>
                  </a:outerShdw>
                </a:effectLst>
              </a:rPr>
              <a:t>EID  AL  -  ADHA  IN  MOROCCO</a:t>
            </a:r>
            <a:endParaRPr lang="fr-FR" sz="2800" b="1" i="1" dirty="0">
              <a:solidFill>
                <a:srgbClr val="FF0000"/>
              </a:solidFill>
              <a:effectLst>
                <a:outerShdw blurRad="38100" dist="38100" dir="2700000" algn="tl">
                  <a:srgbClr val="000000">
                    <a:alpha val="43137"/>
                  </a:srgbClr>
                </a:outerShdw>
              </a:effectLst>
            </a:endParaRPr>
          </a:p>
        </p:txBody>
      </p:sp>
      <p:sp>
        <p:nvSpPr>
          <p:cNvPr id="13" name="12 Flecha derecha"/>
          <p:cNvSpPr/>
          <p:nvPr/>
        </p:nvSpPr>
        <p:spPr>
          <a:xfrm>
            <a:off x="928662" y="1785926"/>
            <a:ext cx="4786346" cy="1214446"/>
          </a:xfrm>
          <a:prstGeom prst="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ES" sz="2400" b="1" i="1" dirty="0" smtClean="0">
                <a:solidFill>
                  <a:schemeClr val="accent4"/>
                </a:solidFill>
                <a:effectLst>
                  <a:outerShdw blurRad="38100" dist="38100" dir="2700000" algn="tl">
                    <a:srgbClr val="000000">
                      <a:alpha val="43137"/>
                    </a:srgbClr>
                  </a:outerShdw>
                </a:effectLst>
              </a:rPr>
              <a:t>EID  AL ADHA DEFINITION</a:t>
            </a:r>
            <a:endParaRPr lang="fr-FR" sz="2400" b="1" i="1" dirty="0" smtClean="0">
              <a:solidFill>
                <a:schemeClr val="accent4"/>
              </a:solidFill>
              <a:effectLst>
                <a:outerShdw blurRad="38100" dist="38100" dir="2700000" algn="tl">
                  <a:srgbClr val="000000">
                    <a:alpha val="43137"/>
                  </a:srgbClr>
                </a:outerShdw>
              </a:effectLst>
            </a:endParaRPr>
          </a:p>
          <a:p>
            <a:pPr algn="ctr"/>
            <a:endParaRPr lang="fr-FR"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57224" y="500042"/>
            <a:ext cx="7772400" cy="914400"/>
          </a:xfrm>
        </p:spPr>
        <p:txBody>
          <a:bodyPr>
            <a:normAutofit fontScale="90000"/>
          </a:bodyPr>
          <a:lstStyle/>
          <a:p>
            <a:r>
              <a:rPr lang="fr-FR" dirty="0" smtClean="0"/>
              <a:t/>
            </a:r>
            <a:br>
              <a:rPr lang="fr-FR" dirty="0" smtClean="0"/>
            </a:br>
            <a:endParaRPr lang="fr-FR" dirty="0"/>
          </a:p>
        </p:txBody>
      </p:sp>
      <p:sp>
        <p:nvSpPr>
          <p:cNvPr id="3" name="2 Marcador de contenido"/>
          <p:cNvSpPr>
            <a:spLocks noGrp="1"/>
          </p:cNvSpPr>
          <p:nvPr>
            <p:ph idx="1"/>
          </p:nvPr>
        </p:nvSpPr>
        <p:spPr/>
        <p:txBody>
          <a:bodyPr>
            <a:normAutofit fontScale="92500" lnSpcReduction="20000"/>
          </a:bodyPr>
          <a:lstStyle/>
          <a:p>
            <a:r>
              <a:rPr lang="en-US" b="1" i="1" dirty="0" smtClean="0">
                <a:effectLst>
                  <a:glow rad="139700">
                    <a:schemeClr val="accent5">
                      <a:satMod val="175000"/>
                      <a:alpha val="40000"/>
                    </a:schemeClr>
                  </a:glow>
                  <a:outerShdw blurRad="38100" dist="38100" dir="2700000" algn="tl">
                    <a:srgbClr val="000000">
                      <a:alpha val="43137"/>
                    </a:srgbClr>
                  </a:outerShdw>
                </a:effectLst>
              </a:rPr>
              <a:t>During the Hajj, Muslims remember and commemorate the trials and triumphs of the Prophet Abraham. The Qur'an describes Abraham as follows:</a:t>
            </a:r>
            <a:br>
              <a:rPr lang="en-US" b="1" i="1" dirty="0" smtClean="0">
                <a:effectLst>
                  <a:glow rad="139700">
                    <a:schemeClr val="accent5">
                      <a:satMod val="175000"/>
                      <a:alpha val="40000"/>
                    </a:schemeClr>
                  </a:glow>
                  <a:outerShdw blurRad="38100" dist="38100" dir="2700000" algn="tl">
                    <a:srgbClr val="000000">
                      <a:alpha val="43137"/>
                    </a:srgbClr>
                  </a:outerShdw>
                </a:effectLst>
              </a:rPr>
            </a:br>
            <a:r>
              <a:rPr lang="en-US" b="1" i="1" dirty="0" smtClean="0">
                <a:effectLst>
                  <a:glow rad="139700">
                    <a:schemeClr val="accent5">
                      <a:satMod val="175000"/>
                      <a:alpha val="40000"/>
                    </a:schemeClr>
                  </a:glow>
                  <a:outerShdw blurRad="38100" dist="38100" dir="2700000" algn="tl">
                    <a:srgbClr val="000000">
                      <a:alpha val="43137"/>
                    </a:srgbClr>
                  </a:outerShdw>
                </a:effectLst>
              </a:rPr>
              <a:t>"Surely Abraham was an example, obedient to Allah, by nature upright, and he was not of the polytheists. He was grateful for Our bounties. We chose him and guided him </a:t>
            </a:r>
            <a:r>
              <a:rPr lang="en-US" b="1" i="1" dirty="0" smtClean="0">
                <a:effectLst>
                  <a:glow rad="139700">
                    <a:schemeClr val="accent5">
                      <a:satMod val="175000"/>
                      <a:alpha val="40000"/>
                    </a:schemeClr>
                  </a:glow>
                  <a:outerShdw blurRad="38100" dist="38100" dir="2700000" algn="tl">
                    <a:srgbClr val="000000">
                      <a:alpha val="43137"/>
                    </a:srgbClr>
                  </a:outerShdw>
                </a:effectLst>
              </a:rPr>
              <a:t>onto </a:t>
            </a:r>
            <a:r>
              <a:rPr lang="en-US" b="1" i="1" dirty="0" smtClean="0">
                <a:effectLst>
                  <a:glow rad="139700">
                    <a:schemeClr val="accent5">
                      <a:satMod val="175000"/>
                      <a:alpha val="40000"/>
                    </a:schemeClr>
                  </a:glow>
                  <a:outerShdw blurRad="38100" dist="38100" dir="2700000" algn="tl">
                    <a:srgbClr val="000000">
                      <a:alpha val="43137"/>
                    </a:srgbClr>
                  </a:outerShdw>
                </a:effectLst>
              </a:rPr>
              <a:t>a right path. We gave him good in this world, and in the next he will most surely be among the righteous." (Qur'an 16:120-121)</a:t>
            </a:r>
            <a:br>
              <a:rPr lang="en-US" b="1" i="1" dirty="0" smtClean="0">
                <a:effectLst>
                  <a:glow rad="139700">
                    <a:schemeClr val="accent5">
                      <a:satMod val="175000"/>
                      <a:alpha val="40000"/>
                    </a:schemeClr>
                  </a:glow>
                  <a:outerShdw blurRad="38100" dist="38100" dir="2700000" algn="tl">
                    <a:srgbClr val="000000">
                      <a:alpha val="43137"/>
                    </a:srgbClr>
                  </a:outerShdw>
                </a:effectLst>
              </a:rPr>
            </a:br>
            <a:endParaRPr lang="fr-FR" b="1" i="1" dirty="0" smtClean="0">
              <a:effectLst>
                <a:glow rad="139700">
                  <a:schemeClr val="accent5">
                    <a:satMod val="175000"/>
                    <a:alpha val="40000"/>
                  </a:schemeClr>
                </a:glow>
                <a:outerShdw blurRad="38100" dist="38100" dir="2700000" algn="tl">
                  <a:srgbClr val="000000">
                    <a:alpha val="43137"/>
                  </a:srgbClr>
                </a:outerShdw>
              </a:effectLst>
            </a:endParaRPr>
          </a:p>
          <a:p>
            <a:endParaRPr lang="fr-FR" dirty="0">
              <a:effectLst>
                <a:glow rad="139700">
                  <a:schemeClr val="accent5">
                    <a:satMod val="175000"/>
                    <a:alpha val="40000"/>
                  </a:schemeClr>
                </a:glow>
              </a:effectLst>
            </a:endParaRPr>
          </a:p>
        </p:txBody>
      </p:sp>
      <p:sp>
        <p:nvSpPr>
          <p:cNvPr id="4" name="3 Elipse"/>
          <p:cNvSpPr/>
          <p:nvPr/>
        </p:nvSpPr>
        <p:spPr>
          <a:xfrm>
            <a:off x="1071538" y="285728"/>
            <a:ext cx="7429552" cy="135732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ES" sz="2800" b="1" i="1" dirty="0" smtClean="0">
                <a:solidFill>
                  <a:srgbClr val="FF0000"/>
                </a:solidFill>
                <a:effectLst>
                  <a:outerShdw blurRad="38100" dist="38100" dir="2700000" algn="tl">
                    <a:srgbClr val="000000">
                      <a:alpha val="43137"/>
                    </a:srgbClr>
                  </a:outerShdw>
                </a:effectLst>
              </a:rPr>
              <a:t>EID   AL- ADHA   IN     MOROCCO</a:t>
            </a:r>
            <a:endParaRPr lang="fr-FR" sz="2800" b="1" i="1" dirty="0">
              <a:solidFill>
                <a:srgbClr val="FF0000"/>
              </a:solidFill>
              <a:effectLst>
                <a:outerShdw blurRad="38100" dist="38100" dir="2700000" algn="tl">
                  <a:srgbClr val="000000">
                    <a:alpha val="43137"/>
                  </a:srgbClr>
                </a:outerShdw>
              </a:effectLst>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fr-FR" dirty="0" smtClean="0"/>
              <a:t/>
            </a:r>
            <a:br>
              <a:rPr lang="fr-FR" dirty="0" smtClean="0"/>
            </a:br>
            <a:endParaRPr lang="fr-FR" dirty="0"/>
          </a:p>
        </p:txBody>
      </p:sp>
      <p:sp>
        <p:nvSpPr>
          <p:cNvPr id="3" name="2 Marcador de contenido"/>
          <p:cNvSpPr>
            <a:spLocks noGrp="1"/>
          </p:cNvSpPr>
          <p:nvPr>
            <p:ph idx="1"/>
          </p:nvPr>
        </p:nvSpPr>
        <p:spPr/>
        <p:txBody>
          <a:bodyPr>
            <a:normAutofit fontScale="92500"/>
          </a:bodyPr>
          <a:lstStyle/>
          <a:p>
            <a:r>
              <a:rPr lang="en-US" b="1" i="1" dirty="0">
                <a:effectLst>
                  <a:glow rad="139700">
                    <a:schemeClr val="accent5">
                      <a:satMod val="175000"/>
                      <a:alpha val="40000"/>
                    </a:schemeClr>
                  </a:glow>
                  <a:outerShdw blurRad="38100" dist="38100" dir="2700000" algn="tl">
                    <a:srgbClr val="000000">
                      <a:alpha val="43137"/>
                    </a:srgbClr>
                  </a:outerShdw>
                </a:effectLst>
              </a:rPr>
              <a:t>One of Abraham's main trials was to face the command of Allah to kill his only son. Upon hearing this command, he prepared to submit to Allah's will. When he was all prepared to do it, Allah revealed to him that his "sacrifice" had already been fulfilled. He had shown that his love for his Lord superceded all others, that he would lay down his own life or the lives of those dear to him in order to submit to God.</a:t>
            </a:r>
            <a:br>
              <a:rPr lang="en-US" b="1" i="1" dirty="0">
                <a:effectLst>
                  <a:glow rad="139700">
                    <a:schemeClr val="accent5">
                      <a:satMod val="175000"/>
                      <a:alpha val="40000"/>
                    </a:schemeClr>
                  </a:glow>
                  <a:outerShdw blurRad="38100" dist="38100" dir="2700000" algn="tl">
                    <a:srgbClr val="000000">
                      <a:alpha val="43137"/>
                    </a:srgbClr>
                  </a:outerShdw>
                </a:effectLst>
              </a:rPr>
            </a:br>
            <a:endParaRPr lang="fr-FR" b="1" i="1" dirty="0">
              <a:effectLst>
                <a:glow rad="139700">
                  <a:schemeClr val="accent5">
                    <a:satMod val="175000"/>
                    <a:alpha val="40000"/>
                  </a:schemeClr>
                </a:glow>
                <a:outerShdw blurRad="38100" dist="38100" dir="2700000" algn="tl">
                  <a:srgbClr val="000000">
                    <a:alpha val="43137"/>
                  </a:srgbClr>
                </a:outerShdw>
              </a:effectLst>
            </a:endParaRPr>
          </a:p>
          <a:p>
            <a:endParaRPr lang="fr-FR" dirty="0"/>
          </a:p>
        </p:txBody>
      </p:sp>
      <p:sp>
        <p:nvSpPr>
          <p:cNvPr id="4" name="3 Elipse"/>
          <p:cNvSpPr/>
          <p:nvPr/>
        </p:nvSpPr>
        <p:spPr>
          <a:xfrm>
            <a:off x="1071538" y="285728"/>
            <a:ext cx="7429552" cy="1285884"/>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ES" sz="2800" b="1" i="1" dirty="0" smtClean="0">
                <a:solidFill>
                  <a:srgbClr val="FF0000"/>
                </a:solidFill>
                <a:effectLst>
                  <a:outerShdw blurRad="38100" dist="38100" dir="2700000" algn="tl">
                    <a:srgbClr val="000000">
                      <a:alpha val="43137"/>
                    </a:srgbClr>
                  </a:outerShdw>
                </a:effectLst>
              </a:rPr>
              <a:t>EID   AL  -   ADHA   IN   MOROCCO</a:t>
            </a:r>
            <a:endParaRPr lang="fr-FR" sz="2800" b="1" i="1" dirty="0">
              <a:solidFill>
                <a:srgbClr val="FF0000"/>
              </a:solidFill>
              <a:effectLst>
                <a:outerShdw blurRad="38100" dist="38100" dir="2700000" algn="tl">
                  <a:srgbClr val="000000">
                    <a:alpha val="43137"/>
                  </a:srgbClr>
                </a:outerShdw>
              </a:effectLst>
            </a:endParaRPr>
          </a:p>
        </p:txBody>
      </p:sp>
    </p:spTree>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642918"/>
            <a:ext cx="9787006" cy="2286016"/>
          </a:xfrm>
        </p:spPr>
        <p:txBody>
          <a:bodyPr>
            <a:normAutofit/>
          </a:bodyPr>
          <a:lstStyle/>
          <a:p>
            <a:r>
              <a:rPr lang="en-US" dirty="0" smtClean="0"/>
              <a:t>                                         </a:t>
            </a:r>
            <a:endParaRPr lang="fr-FR" dirty="0"/>
          </a:p>
        </p:txBody>
      </p:sp>
      <p:sp>
        <p:nvSpPr>
          <p:cNvPr id="3" name="2 Marcador de contenido"/>
          <p:cNvSpPr>
            <a:spLocks noGrp="1"/>
          </p:cNvSpPr>
          <p:nvPr>
            <p:ph idx="1"/>
          </p:nvPr>
        </p:nvSpPr>
        <p:spPr>
          <a:xfrm>
            <a:off x="428596" y="3286124"/>
            <a:ext cx="8229600" cy="3340105"/>
          </a:xfrm>
        </p:spPr>
        <p:txBody>
          <a:bodyPr/>
          <a:lstStyle/>
          <a:p>
            <a:r>
              <a:rPr lang="en-US" b="1" i="1" dirty="0">
                <a:effectLst>
                  <a:glow rad="139700">
                    <a:schemeClr val="accent5">
                      <a:satMod val="175000"/>
                      <a:alpha val="40000"/>
                    </a:schemeClr>
                  </a:glow>
                  <a:outerShdw blurRad="38100" dist="38100" dir="2700000" algn="tl">
                    <a:srgbClr val="000000">
                      <a:alpha val="43137"/>
                    </a:srgbClr>
                  </a:outerShdw>
                </a:effectLst>
              </a:rPr>
              <a:t>During the celebration of Eid al-Adha, Muslims commemorate and remember Abraham's trials, by themselves slaughtering an animal such as a sheep, camel, or goat. This action is very often misunderstood by other people.</a:t>
            </a:r>
            <a:br>
              <a:rPr lang="en-US" b="1" i="1" dirty="0">
                <a:effectLst>
                  <a:glow rad="139700">
                    <a:schemeClr val="accent5">
                      <a:satMod val="175000"/>
                      <a:alpha val="40000"/>
                    </a:schemeClr>
                  </a:glow>
                  <a:outerShdw blurRad="38100" dist="38100" dir="2700000" algn="tl">
                    <a:srgbClr val="000000">
                      <a:alpha val="43137"/>
                    </a:srgbClr>
                  </a:outerShdw>
                </a:effectLst>
              </a:rPr>
            </a:br>
            <a:endParaRPr lang="fr-FR" b="1" i="1" dirty="0">
              <a:effectLst>
                <a:glow rad="139700">
                  <a:schemeClr val="accent5">
                    <a:satMod val="175000"/>
                    <a:alpha val="40000"/>
                  </a:schemeClr>
                </a:glow>
                <a:outerShdw blurRad="38100" dist="38100" dir="2700000" algn="tl">
                  <a:srgbClr val="000000">
                    <a:alpha val="43137"/>
                  </a:srgbClr>
                </a:outerShdw>
              </a:effectLst>
            </a:endParaRPr>
          </a:p>
        </p:txBody>
      </p:sp>
      <p:sp>
        <p:nvSpPr>
          <p:cNvPr id="5" name="4 Elipse"/>
          <p:cNvSpPr/>
          <p:nvPr/>
        </p:nvSpPr>
        <p:spPr>
          <a:xfrm>
            <a:off x="571472" y="285728"/>
            <a:ext cx="8286808" cy="2286016"/>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600" b="1" i="1" dirty="0" smtClean="0">
                <a:solidFill>
                  <a:srgbClr val="FF0000"/>
                </a:solidFill>
                <a:effectLst>
                  <a:outerShdw blurRad="38100" dist="38100" dir="2700000" algn="tl">
                    <a:srgbClr val="000000">
                      <a:alpha val="43137"/>
                    </a:srgbClr>
                  </a:outerShdw>
                </a:effectLst>
              </a:rPr>
              <a:t>Why do Muslims sacrifice an animal on this day?</a:t>
            </a:r>
            <a:r>
              <a:rPr lang="en-US" dirty="0" smtClean="0"/>
              <a:t/>
            </a:r>
            <a:br>
              <a:rPr lang="en-US" dirty="0" smtClean="0"/>
            </a:br>
            <a:r>
              <a:rPr lang="fr-FR" dirty="0" smtClean="0"/>
              <a:t/>
            </a:r>
            <a:br>
              <a:rPr lang="fr-FR" dirty="0" smtClean="0"/>
            </a:br>
            <a:endParaRPr lang="fr-FR" dirty="0"/>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357430"/>
            <a:ext cx="8229600" cy="3768733"/>
          </a:xfrm>
        </p:spPr>
        <p:txBody>
          <a:bodyPr>
            <a:normAutofit/>
          </a:bodyPr>
          <a:lstStyle/>
          <a:p>
            <a:r>
              <a:rPr lang="en-US" b="1" i="1" dirty="0">
                <a:effectLst>
                  <a:glow rad="139700">
                    <a:schemeClr val="accent5">
                      <a:satMod val="175000"/>
                      <a:alpha val="40000"/>
                    </a:schemeClr>
                  </a:glow>
                  <a:outerShdw blurRad="38100" dist="38100" dir="2700000" algn="tl">
                    <a:srgbClr val="000000">
                      <a:alpha val="43137"/>
                    </a:srgbClr>
                  </a:outerShdw>
                </a:effectLst>
              </a:rPr>
              <a:t>Allah has given us power over animals and allowed us to eat </a:t>
            </a:r>
            <a:r>
              <a:rPr lang="en-US" b="1" i="1" dirty="0" smtClean="0">
                <a:effectLst>
                  <a:glow rad="139700">
                    <a:schemeClr val="accent5">
                      <a:satMod val="175000"/>
                      <a:alpha val="40000"/>
                    </a:schemeClr>
                  </a:glow>
                  <a:outerShdw blurRad="38100" dist="38100" dir="2700000" algn="tl">
                    <a:srgbClr val="000000">
                      <a:alpha val="43137"/>
                    </a:srgbClr>
                  </a:outerShdw>
                </a:effectLst>
              </a:rPr>
              <a:t>meat. </a:t>
            </a:r>
            <a:r>
              <a:rPr lang="en-US" b="1" i="1" dirty="0">
                <a:effectLst>
                  <a:glow rad="139700">
                    <a:schemeClr val="accent5">
                      <a:satMod val="175000"/>
                      <a:alpha val="40000"/>
                    </a:schemeClr>
                  </a:glow>
                  <a:outerShdw blurRad="38100" dist="38100" dir="2700000" algn="tl">
                    <a:srgbClr val="000000">
                      <a:alpha val="43137"/>
                    </a:srgbClr>
                  </a:outerShdw>
                </a:effectLst>
              </a:rPr>
              <a:t>Muslims slaughter animals in the same way throughout the year. By saying the name of Allah at the time of slaughter, we are reminded that life is sacred.</a:t>
            </a:r>
            <a:br>
              <a:rPr lang="en-US" b="1" i="1" dirty="0">
                <a:effectLst>
                  <a:glow rad="139700">
                    <a:schemeClr val="accent5">
                      <a:satMod val="175000"/>
                      <a:alpha val="40000"/>
                    </a:schemeClr>
                  </a:glow>
                  <a:outerShdw blurRad="38100" dist="38100" dir="2700000" algn="tl">
                    <a:srgbClr val="000000">
                      <a:alpha val="43137"/>
                    </a:srgbClr>
                  </a:outerShdw>
                </a:effectLst>
              </a:rPr>
            </a:br>
            <a:endParaRPr lang="fr-FR" b="1" i="1" dirty="0">
              <a:effectLst>
                <a:glow rad="139700">
                  <a:schemeClr val="accent5">
                    <a:satMod val="175000"/>
                    <a:alpha val="40000"/>
                  </a:schemeClr>
                </a:glow>
                <a:outerShdw blurRad="38100" dist="38100" dir="2700000" algn="tl">
                  <a:srgbClr val="000000">
                    <a:alpha val="43137"/>
                  </a:srgbClr>
                </a:outerShdw>
              </a:effectLst>
            </a:endParaRPr>
          </a:p>
        </p:txBody>
      </p:sp>
      <p:sp>
        <p:nvSpPr>
          <p:cNvPr id="6" name="5 Elipse"/>
          <p:cNvSpPr/>
          <p:nvPr/>
        </p:nvSpPr>
        <p:spPr>
          <a:xfrm>
            <a:off x="714348" y="214290"/>
            <a:ext cx="7858180" cy="200024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800" b="1" i="1" dirty="0" smtClean="0">
                <a:solidFill>
                  <a:srgbClr val="FF0000"/>
                </a:solidFill>
                <a:effectLst>
                  <a:outerShdw blurRad="38100" dist="38100" dir="2700000" algn="tl">
                    <a:srgbClr val="000000">
                      <a:alpha val="43137"/>
                    </a:srgbClr>
                  </a:outerShdw>
                </a:effectLst>
              </a:rPr>
              <a:t>Why do Muslims sacrifice an animal on this day?</a:t>
            </a:r>
            <a:r>
              <a:rPr lang="en-US" sz="2800" dirty="0" smtClean="0"/>
              <a:t/>
            </a:r>
            <a:br>
              <a:rPr lang="en-US" sz="2800" dirty="0" smtClean="0"/>
            </a:br>
            <a:r>
              <a:rPr lang="fr-FR" dirty="0" smtClean="0"/>
              <a:t/>
            </a:r>
            <a:br>
              <a:rPr lang="fr-FR" dirty="0" smtClean="0"/>
            </a:br>
            <a:endParaRPr lang="fr-FR" dirty="0"/>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2500306"/>
            <a:ext cx="9144000" cy="4357694"/>
          </a:xfrm>
        </p:spPr>
        <p:txBody>
          <a:bodyPr>
            <a:normAutofit fontScale="92500" lnSpcReduction="20000"/>
          </a:bodyPr>
          <a:lstStyle/>
          <a:p>
            <a:r>
              <a:rPr lang="en-US" b="1" i="1" dirty="0">
                <a:effectLst>
                  <a:glow rad="139700">
                    <a:schemeClr val="accent5">
                      <a:satMod val="175000"/>
                      <a:alpha val="40000"/>
                    </a:schemeClr>
                  </a:glow>
                  <a:outerShdw blurRad="38100" dist="38100" dir="2700000" algn="tl">
                    <a:srgbClr val="000000">
                      <a:alpha val="43137"/>
                    </a:srgbClr>
                  </a:outerShdw>
                </a:effectLst>
              </a:rPr>
              <a:t>The meat from the sacrifice of Eid al-Adha is mostly given away to others. One-third is eaten by immediate family and relatives, one-third is given away to friends, and one-third is donated to the poor. The act symbolizes our willingness to give up things that are of benefit to us or close to our hearts, in order to follow Allah's commands. It also symbolizes our willingness to give up some of our own bounties, in order to strengthen ties of friendship and help those who are in need. We recognize that all blessings come from Allah, and we should open our hearts and share with others.</a:t>
            </a:r>
            <a:br>
              <a:rPr lang="en-US" b="1" i="1" dirty="0">
                <a:effectLst>
                  <a:glow rad="139700">
                    <a:schemeClr val="accent5">
                      <a:satMod val="175000"/>
                      <a:alpha val="40000"/>
                    </a:schemeClr>
                  </a:glow>
                  <a:outerShdw blurRad="38100" dist="38100" dir="2700000" algn="tl">
                    <a:srgbClr val="000000">
                      <a:alpha val="43137"/>
                    </a:srgbClr>
                  </a:outerShdw>
                </a:effectLst>
              </a:rPr>
            </a:br>
            <a:endParaRPr lang="fr-FR" b="1" i="1" dirty="0">
              <a:effectLst>
                <a:glow rad="139700">
                  <a:schemeClr val="accent5">
                    <a:satMod val="175000"/>
                    <a:alpha val="40000"/>
                  </a:schemeClr>
                </a:glow>
                <a:outerShdw blurRad="38100" dist="38100" dir="2700000" algn="tl">
                  <a:srgbClr val="000000">
                    <a:alpha val="43137"/>
                  </a:srgbClr>
                </a:outerShdw>
              </a:effectLst>
            </a:endParaRPr>
          </a:p>
        </p:txBody>
      </p:sp>
      <p:sp>
        <p:nvSpPr>
          <p:cNvPr id="5" name="4 Elipse"/>
          <p:cNvSpPr/>
          <p:nvPr/>
        </p:nvSpPr>
        <p:spPr>
          <a:xfrm>
            <a:off x="642910" y="428604"/>
            <a:ext cx="8072494" cy="171451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800" b="1" i="1" dirty="0" smtClean="0">
                <a:solidFill>
                  <a:srgbClr val="FF0000"/>
                </a:solidFill>
                <a:effectLst>
                  <a:outerShdw blurRad="38100" dist="38100" dir="2700000" algn="tl">
                    <a:srgbClr val="000000">
                      <a:alpha val="43137"/>
                    </a:srgbClr>
                  </a:outerShdw>
                </a:effectLst>
              </a:rPr>
              <a:t>Why do Muslims sacrifice an animal on this day?</a:t>
            </a:r>
            <a:r>
              <a:rPr lang="en-US" dirty="0" smtClean="0"/>
              <a:t/>
            </a:r>
            <a:br>
              <a:rPr lang="en-US" dirty="0" smtClean="0"/>
            </a:br>
            <a:r>
              <a:rPr lang="fr-FR" dirty="0" smtClean="0"/>
              <a:t/>
            </a:r>
            <a:br>
              <a:rPr lang="fr-FR" dirty="0" smtClean="0"/>
            </a:br>
            <a:endParaRPr lang="fr-FR" dirty="0"/>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466</TotalTime>
  <Words>606</Words>
  <Application>Microsoft Office PowerPoint</Application>
  <PresentationFormat>Affichage à l'écran (4:3)</PresentationFormat>
  <Paragraphs>40</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Metro</vt:lpstr>
      <vt:lpstr>Diapositive 1</vt:lpstr>
      <vt:lpstr>Diapositive 2</vt:lpstr>
      <vt:lpstr>Diapositive 3</vt:lpstr>
      <vt:lpstr> </vt:lpstr>
      <vt:lpstr> </vt:lpstr>
      <vt:lpstr> </vt:lpstr>
      <vt:lpstr>                                         </vt:lpstr>
      <vt:lpstr>Diapositive 8</vt:lpstr>
      <vt:lpstr>Diapositive 9</vt:lpstr>
      <vt:lpstr>Diapositive 10</vt:lpstr>
      <vt:lpstr>Diapositive 11</vt:lpstr>
      <vt:lpstr> </vt:lpstr>
      <vt:lpstr>Diapositive 13</vt:lpstr>
      <vt:lpstr>Diapositive 14</vt:lpstr>
      <vt:lpstr>Diapositive 15</vt:lpstr>
      <vt:lpstr>Diapositive 16</vt:lpstr>
      <vt:lpstr>Diapositive 17</vt:lpstr>
      <vt:lpstr>Diapositive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Omnia</dc:creator>
  <cp:lastModifiedBy>SWEET</cp:lastModifiedBy>
  <cp:revision>44</cp:revision>
  <dcterms:created xsi:type="dcterms:W3CDTF">2012-01-04T11:05:39Z</dcterms:created>
  <dcterms:modified xsi:type="dcterms:W3CDTF">2012-02-03T11:17:02Z</dcterms:modified>
</cp:coreProperties>
</file>