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B148EB-EF52-4975-B3D7-592CB5F277CD}" type="datetimeFigureOut">
              <a:rPr lang="en-US" smtClean="0"/>
              <a:pPr/>
              <a:t>6/17/2009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B148EB-EF52-4975-B3D7-592CB5F277CD}" type="datetimeFigureOut">
              <a:rPr lang="en-US" smtClean="0"/>
              <a:pPr/>
              <a:t>6/17/2009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B148EB-EF52-4975-B3D7-592CB5F277CD}" type="datetimeFigureOut">
              <a:rPr lang="en-US" smtClean="0"/>
              <a:pPr/>
              <a:t>6/17/2009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B148EB-EF52-4975-B3D7-592CB5F277CD}" type="datetimeFigureOut">
              <a:rPr lang="en-US" smtClean="0"/>
              <a:pPr/>
              <a:t>6/17/2009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B148EB-EF52-4975-B3D7-592CB5F277CD}" type="datetimeFigureOut">
              <a:rPr lang="en-US" smtClean="0"/>
              <a:pPr/>
              <a:t>6/17/2009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B148EB-EF52-4975-B3D7-592CB5F277CD}" type="datetimeFigureOut">
              <a:rPr lang="en-US" smtClean="0"/>
              <a:pPr/>
              <a:t>6/17/2009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B148EB-EF52-4975-B3D7-592CB5F277CD}" type="datetimeFigureOut">
              <a:rPr lang="en-US" smtClean="0"/>
              <a:pPr/>
              <a:t>6/17/2009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B148EB-EF52-4975-B3D7-592CB5F277CD}" type="datetimeFigureOut">
              <a:rPr lang="en-US" smtClean="0"/>
              <a:pPr/>
              <a:t>6/17/2009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148EB-EF52-4975-B3D7-592CB5F277CD}" type="datetimeFigureOut">
              <a:rPr lang="en-US" smtClean="0"/>
              <a:pPr/>
              <a:t>6/17/2009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148EB-EF52-4975-B3D7-592CB5F277CD}" type="datetimeFigureOut">
              <a:rPr lang="en-US" smtClean="0"/>
              <a:pPr/>
              <a:t>6/17/2009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148EB-EF52-4975-B3D7-592CB5F277CD}" type="datetimeFigureOut">
              <a:rPr lang="en-US" smtClean="0"/>
              <a:pPr/>
              <a:t>6/17/2009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2BA44E-C315-4C4F-9EA6-0FF72681399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148EB-EF52-4975-B3D7-592CB5F277CD}" type="datetimeFigureOut">
              <a:rPr lang="en-US" smtClean="0"/>
              <a:pPr/>
              <a:t>6/17/2009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BA44E-C315-4C4F-9EA6-0FF72681399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NEWGRE-BSFFP01\Resources$\Year%207%20ICT\Manchester%20Music\05%20-%20Wonderwall%20-%20Oasis.wm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solidFill>
                  <a:schemeClr val="tx1">
                    <a:lumMod val="95000"/>
                    <a:lumOff val="5000"/>
                  </a:schemeClr>
                </a:solidFill>
              </a:rPr>
              <a:t>Famous people from Manchester.</a:t>
            </a:r>
            <a:endParaRPr lang="en-GB" dirty="0">
              <a:solidFill>
                <a:schemeClr val="tx1">
                  <a:lumMod val="95000"/>
                  <a:lumOff val="5000"/>
                </a:schemeClr>
              </a:solidFill>
            </a:endParaRPr>
          </a:p>
        </p:txBody>
      </p:sp>
      <p:sp>
        <p:nvSpPr>
          <p:cNvPr id="3" name="Subtitle 2"/>
          <p:cNvSpPr>
            <a:spLocks noGrp="1"/>
          </p:cNvSpPr>
          <p:nvPr>
            <p:ph type="subTitle" idx="1"/>
          </p:nvPr>
        </p:nvSpPr>
        <p:spPr/>
        <p:style>
          <a:lnRef idx="1">
            <a:schemeClr val="accent2"/>
          </a:lnRef>
          <a:fillRef idx="3">
            <a:schemeClr val="accent2"/>
          </a:fillRef>
          <a:effectRef idx="2">
            <a:schemeClr val="accent2"/>
          </a:effectRef>
          <a:fontRef idx="minor">
            <a:schemeClr val="lt1"/>
          </a:fontRef>
        </p:style>
        <p:txBody>
          <a:bodyPr/>
          <a:lstStyle/>
          <a:p>
            <a:r>
              <a:rPr lang="en-GB" dirty="0" smtClean="0">
                <a:solidFill>
                  <a:schemeClr val="tx1">
                    <a:lumMod val="95000"/>
                    <a:lumOff val="5000"/>
                  </a:schemeClr>
                </a:solidFill>
              </a:rPr>
              <a:t>By Ryan O'Rourke </a:t>
            </a:r>
            <a:endParaRPr lang="en-GB" dirty="0">
              <a:solidFill>
                <a:schemeClr val="tx1">
                  <a:lumMod val="95000"/>
                  <a:lumOff val="5000"/>
                </a:schemeClr>
              </a:solidFill>
            </a:endParaRPr>
          </a:p>
        </p:txBody>
      </p:sp>
      <p:pic>
        <p:nvPicPr>
          <p:cNvPr id="4" name="05 - Wonderwall - Oasis.wma">
            <a:hlinkClick r:id="" action="ppaction://media"/>
          </p:cNvPr>
          <p:cNvPicPr>
            <a:picLocks noRot="1" noChangeAspect="1"/>
          </p:cNvPicPr>
          <p:nvPr>
            <a:audioFile r:link="rId1"/>
          </p:nvPr>
        </p:nvPicPr>
        <p:blipFill>
          <a:blip r:embed="rId3"/>
          <a:stretch>
            <a:fillRect/>
          </a:stretch>
        </p:blipFill>
        <p:spPr>
          <a:xfrm>
            <a:off x="8358214" y="5929330"/>
            <a:ext cx="304800" cy="3048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6187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Noel </a:t>
            </a:r>
            <a:r>
              <a:rPr lang="en-GB" dirty="0" smtClean="0"/>
              <a:t>Gallagher </a:t>
            </a:r>
            <a:endParaRPr lang="en-GB" dirty="0"/>
          </a:p>
        </p:txBody>
      </p:sp>
      <p:pic>
        <p:nvPicPr>
          <p:cNvPr id="8" name="Content Placeholder 7" descr="12613448-12613451-large.jpg"/>
          <p:cNvPicPr>
            <a:picLocks noGrp="1" noChangeAspect="1"/>
          </p:cNvPicPr>
          <p:nvPr>
            <p:ph sz="half" idx="2"/>
          </p:nvPr>
        </p:nvPicPr>
        <p:blipFill>
          <a:blip r:embed="rId2"/>
          <a:stretch>
            <a:fillRect/>
          </a:stretch>
        </p:blipFill>
        <p:spPr>
          <a:xfrm>
            <a:off x="642910" y="2174875"/>
            <a:ext cx="3429024" cy="3951288"/>
          </a:xfrm>
        </p:spPr>
      </p:pic>
      <p:sp>
        <p:nvSpPr>
          <p:cNvPr id="5" name="Text Placeholder 4"/>
          <p:cNvSpPr>
            <a:spLocks noGrp="1"/>
          </p:cNvSpPr>
          <p:nvPr>
            <p:ph type="body" sz="quarter" idx="3"/>
          </p:nvPr>
        </p:nvSpPr>
        <p:spPr/>
        <p:style>
          <a:lnRef idx="0">
            <a:schemeClr val="accent2"/>
          </a:lnRef>
          <a:fillRef idx="3">
            <a:schemeClr val="accent2"/>
          </a:fillRef>
          <a:effectRef idx="3">
            <a:schemeClr val="accent2"/>
          </a:effectRef>
          <a:fontRef idx="minor">
            <a:schemeClr val="lt1"/>
          </a:fontRef>
        </p:style>
        <p:txBody>
          <a:bodyPr>
            <a:normAutofit/>
          </a:bodyPr>
          <a:lstStyle/>
          <a:p>
            <a:r>
              <a:rPr lang="en-GB" dirty="0" smtClean="0"/>
              <a:t>Facts about </a:t>
            </a:r>
            <a:r>
              <a:rPr lang="en-GB" dirty="0" smtClean="0"/>
              <a:t>Noel </a:t>
            </a:r>
            <a:r>
              <a:rPr lang="en-GB" dirty="0" smtClean="0"/>
              <a:t>G</a:t>
            </a:r>
            <a:r>
              <a:rPr lang="en-GB" dirty="0" smtClean="0"/>
              <a:t>allagher </a:t>
            </a:r>
            <a:endParaRPr lang="en-GB" dirty="0"/>
          </a:p>
        </p:txBody>
      </p:sp>
      <p:sp>
        <p:nvSpPr>
          <p:cNvPr id="6" name="Content Placeholder 5"/>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1600" b="1" dirty="0" smtClean="0"/>
              <a:t>Noel Thomas David Gallagher</a:t>
            </a:r>
            <a:r>
              <a:rPr lang="en-US" sz="1600" dirty="0" smtClean="0"/>
              <a:t> (born 29 May 1967 in  MANCHESTER, England) is the principal songwriter, lead guitarist, and occasional vocalist of English rock band OASIS. Raised with younger brother  LIAM GALLAGER in Burnage, Manchester, Gallagher began to get guitar lessons from Dayle Robertson at the age of thirteen during a period of probation. After a series of odd jobs in construction, Gallagher joined local Manchester band Inspiral Carpetsas a roadie in 1988. In 1991, he became a member of brother Liam's band Oasis, quickly asserting his dominance over the group</a:t>
            </a:r>
            <a:endParaRPr lang="en-GB" sz="1600" dirty="0"/>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Ricky Hatton</a:t>
            </a:r>
            <a:endParaRPr lang="en-GB" dirty="0"/>
          </a:p>
        </p:txBody>
      </p:sp>
      <p:pic>
        <p:nvPicPr>
          <p:cNvPr id="9" name="Content Placeholder 8" descr="ricky-hatton.jpg"/>
          <p:cNvPicPr>
            <a:picLocks noGrp="1" noChangeAspect="1"/>
          </p:cNvPicPr>
          <p:nvPr>
            <p:ph sz="half" idx="2"/>
          </p:nvPr>
        </p:nvPicPr>
        <p:blipFill>
          <a:blip r:embed="rId2"/>
          <a:stretch>
            <a:fillRect/>
          </a:stretch>
        </p:blipFill>
        <p:spPr>
          <a:xfrm>
            <a:off x="928662" y="2000240"/>
            <a:ext cx="2928958" cy="4055279"/>
          </a:xfrm>
        </p:spPr>
      </p:pic>
      <p:sp>
        <p:nvSpPr>
          <p:cNvPr id="7" name="Text Placeholder 6"/>
          <p:cNvSpPr>
            <a:spLocks noGrp="1"/>
          </p:cNvSpPr>
          <p:nvPr>
            <p:ph type="body" sz="quarter" idx="3"/>
          </p:nvPr>
        </p:nvSpPr>
        <p:spPr/>
        <p:style>
          <a:lnRef idx="0">
            <a:schemeClr val="accent2"/>
          </a:lnRef>
          <a:fillRef idx="3">
            <a:schemeClr val="accent2"/>
          </a:fillRef>
          <a:effectRef idx="3">
            <a:schemeClr val="accent2"/>
          </a:effectRef>
          <a:fontRef idx="minor">
            <a:schemeClr val="lt1"/>
          </a:fontRef>
        </p:style>
        <p:txBody>
          <a:bodyPr/>
          <a:lstStyle/>
          <a:p>
            <a:r>
              <a:rPr lang="en-GB" dirty="0" smtClean="0">
                <a:solidFill>
                  <a:schemeClr val="bg1"/>
                </a:solidFill>
              </a:rPr>
              <a:t>Facts about Ricky Hatton</a:t>
            </a:r>
            <a:endParaRPr lang="en-GB" dirty="0">
              <a:solidFill>
                <a:schemeClr val="bg1"/>
              </a:solidFill>
            </a:endParaRPr>
          </a:p>
        </p:txBody>
      </p:sp>
      <p:sp>
        <p:nvSpPr>
          <p:cNvPr id="8" name="Content Placeholder 7"/>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normAutofit lnSpcReduction="10000"/>
          </a:bodyPr>
          <a:lstStyle/>
          <a:p>
            <a:r>
              <a:rPr lang="en-US" sz="1600" b="1" dirty="0" smtClean="0"/>
              <a:t>Richard John Hatton</a:t>
            </a:r>
            <a:r>
              <a:rPr lang="en-US" sz="1600" dirty="0" smtClean="0"/>
              <a:t> MBE, more commonly known as </a:t>
            </a:r>
            <a:r>
              <a:rPr lang="en-US" sz="1600" b="1" dirty="0" smtClean="0"/>
              <a:t>Ricky "the Hitman" Hatton</a:t>
            </a:r>
            <a:r>
              <a:rPr lang="en-US" sz="1600" dirty="0" smtClean="0"/>
              <a:t>, (born 6 October 1978, in Stockport, Greater Manchester, England), is a British professional boxer is a two-time IBF and IBO light welterweight champion, having relinquished the IBF belt, only to step back down to the weight class and beat Juan Urango.</a:t>
            </a:r>
          </a:p>
          <a:p>
            <a:r>
              <a:rPr lang="en-GB" sz="1600" dirty="0" smtClean="0"/>
              <a:t>He was the WBA Welterweight Champion, but relinquished this title on 31 August 2006. Hatton is also the former WBU, WBA Light Welterweight Champion and WBC, WBA, WBO Inter-Continental Light Welterweight Champion, and current Ring Magazine  Junior Welterweight Champion.</a:t>
            </a:r>
            <a:endParaRPr lang="en-GB" sz="1600" dirty="0"/>
          </a:p>
        </p:txBody>
      </p:sp>
    </p:spTree>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Peter Kay</a:t>
            </a:r>
            <a:endParaRPr lang="en-GB" dirty="0"/>
          </a:p>
        </p:txBody>
      </p:sp>
      <p:pic>
        <p:nvPicPr>
          <p:cNvPr id="12" name="Content Placeholder 11" descr="peter kay.bmp"/>
          <p:cNvPicPr>
            <a:picLocks noGrp="1" noChangeAspect="1"/>
          </p:cNvPicPr>
          <p:nvPr>
            <p:ph sz="half" idx="2"/>
          </p:nvPr>
        </p:nvPicPr>
        <p:blipFill>
          <a:blip r:embed="rId2"/>
          <a:stretch>
            <a:fillRect/>
          </a:stretch>
        </p:blipFill>
        <p:spPr>
          <a:xfrm>
            <a:off x="1048544" y="2336006"/>
            <a:ext cx="2857500" cy="3629025"/>
          </a:xfrm>
        </p:spPr>
      </p:pic>
      <p:sp>
        <p:nvSpPr>
          <p:cNvPr id="10" name="Text Placeholder 9"/>
          <p:cNvSpPr>
            <a:spLocks noGrp="1"/>
          </p:cNvSpPr>
          <p:nvPr>
            <p:ph type="body" sz="quarter" idx="3"/>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Facts about Peter Kay</a:t>
            </a:r>
            <a:endParaRPr lang="en-GB" dirty="0"/>
          </a:p>
        </p:txBody>
      </p:sp>
      <p:sp>
        <p:nvSpPr>
          <p:cNvPr id="11" name="Content Placeholder 10"/>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normAutofit lnSpcReduction="10000"/>
          </a:bodyPr>
          <a:lstStyle/>
          <a:p>
            <a:r>
              <a:rPr lang="en-US" b="1" dirty="0" smtClean="0"/>
              <a:t>Peter John Kay</a:t>
            </a:r>
            <a:r>
              <a:rPr lang="en-US" dirty="0" smtClean="0"/>
              <a:t> (born 2 July, 1973) is an English comedian, writer, producer, director and actor. His work includes </a:t>
            </a:r>
            <a:r>
              <a:rPr lang="en-US" i="1" dirty="0" smtClean="0"/>
              <a:t>That Peter Kay Thing</a:t>
            </a:r>
            <a:r>
              <a:rPr lang="en-US" dirty="0" smtClean="0"/>
              <a:t> (2000), </a:t>
            </a:r>
            <a:r>
              <a:rPr lang="en-US" i="1" dirty="0" smtClean="0"/>
              <a:t>Phoenix Nights</a:t>
            </a:r>
            <a:r>
              <a:rPr lang="en-US" dirty="0" smtClean="0"/>
              <a:t> (2001), </a:t>
            </a:r>
            <a:r>
              <a:rPr lang="en-US" i="1" dirty="0" smtClean="0"/>
              <a:t>Max and Paddy's Road to Nowhere</a:t>
            </a:r>
            <a:r>
              <a:rPr lang="en-US" dirty="0" smtClean="0"/>
              <a:t> (2004), </a:t>
            </a:r>
            <a:r>
              <a:rPr lang="en-US" i="1" dirty="0" smtClean="0"/>
              <a:t>Britain's Got the Pop Factor...</a:t>
            </a:r>
            <a:r>
              <a:rPr lang="en-US" dirty="0" smtClean="0"/>
              <a:t>(2008) and other independent productions.</a:t>
            </a:r>
            <a:endParaRPr lang="en-GB" dirty="0"/>
          </a:p>
        </p:txBody>
      </p:sp>
    </p:spTree>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John </a:t>
            </a:r>
            <a:r>
              <a:rPr lang="en-GB" dirty="0" smtClean="0"/>
              <a:t>Burgess</a:t>
            </a:r>
            <a:endParaRPr lang="en-GB" dirty="0"/>
          </a:p>
        </p:txBody>
      </p:sp>
      <p:pic>
        <p:nvPicPr>
          <p:cNvPr id="7" name="Content Placeholder 6" descr="authors_52.jpg"/>
          <p:cNvPicPr>
            <a:picLocks noGrp="1" noChangeAspect="1"/>
          </p:cNvPicPr>
          <p:nvPr>
            <p:ph sz="half" idx="2"/>
          </p:nvPr>
        </p:nvPicPr>
        <p:blipFill>
          <a:blip r:embed="rId2"/>
          <a:stretch>
            <a:fillRect/>
          </a:stretch>
        </p:blipFill>
        <p:spPr>
          <a:xfrm>
            <a:off x="928662" y="2214554"/>
            <a:ext cx="2643206" cy="3857652"/>
          </a:xfrm>
        </p:spPr>
      </p:pic>
      <p:sp>
        <p:nvSpPr>
          <p:cNvPr id="5" name="Text Placeholder 4"/>
          <p:cNvSpPr>
            <a:spLocks noGrp="1"/>
          </p:cNvSpPr>
          <p:nvPr>
            <p:ph type="body" sz="quarter" idx="3"/>
          </p:nvPr>
        </p:nvSpPr>
        <p:spPr/>
        <p:style>
          <a:lnRef idx="0">
            <a:schemeClr val="accent2"/>
          </a:lnRef>
          <a:fillRef idx="3">
            <a:schemeClr val="accent2"/>
          </a:fillRef>
          <a:effectRef idx="3">
            <a:schemeClr val="accent2"/>
          </a:effectRef>
          <a:fontRef idx="minor">
            <a:schemeClr val="lt1"/>
          </a:fontRef>
        </p:style>
        <p:txBody>
          <a:bodyPr>
            <a:normAutofit fontScale="92500"/>
          </a:bodyPr>
          <a:lstStyle/>
          <a:p>
            <a:r>
              <a:rPr lang="en-GB" dirty="0" smtClean="0"/>
              <a:t>Information about john burgess</a:t>
            </a:r>
            <a:endParaRPr lang="en-GB" dirty="0"/>
          </a:p>
        </p:txBody>
      </p:sp>
      <p:sp>
        <p:nvSpPr>
          <p:cNvPr id="6" name="Content Placeholder 5"/>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normAutofit fontScale="62500" lnSpcReduction="20000"/>
          </a:bodyPr>
          <a:lstStyle/>
          <a:p>
            <a:r>
              <a:rPr lang="en-US" sz="2600" b="1" dirty="0" smtClean="0"/>
              <a:t>John Burgess Wilson</a:t>
            </a:r>
            <a:r>
              <a:rPr lang="en-US" sz="2600" dirty="0" smtClean="0"/>
              <a:t> (pseudonym </a:t>
            </a:r>
            <a:r>
              <a:rPr lang="en-US" sz="2600" b="1" dirty="0" smtClean="0"/>
              <a:t>Anthony Burgess</a:t>
            </a:r>
            <a:r>
              <a:rPr lang="en-US" sz="2600" dirty="0" smtClean="0"/>
              <a:t>) (25 February 1917 – 22 November 1993) was an English author, poet, playwright, composer, linguist, translator and critic.</a:t>
            </a:r>
          </a:p>
          <a:p>
            <a:r>
              <a:rPr lang="en-US" sz="2600" dirty="0" smtClean="0"/>
              <a:t>His dystopian satire </a:t>
            </a:r>
            <a:r>
              <a:rPr lang="en-US" sz="2600" i="1" dirty="0" smtClean="0"/>
              <a:t>A Clockwork Orange</a:t>
            </a:r>
            <a:r>
              <a:rPr lang="en-US" sz="2600" dirty="0" smtClean="0"/>
              <a:t>, widely considered to be his magnum opus, is by far his most famous novel, and was adapted into a famous, if highly controversial, 1971 film by Stanley Kubrick. However, the author later dismissed it as one of his lesser works</a:t>
            </a:r>
            <a:r>
              <a:rPr lang="en-US" sz="2600" baseline="30000" dirty="0" smtClean="0"/>
              <a:t>]</a:t>
            </a:r>
            <a:r>
              <a:rPr lang="en-US" sz="2600" dirty="0" smtClean="0"/>
              <a:t>. Burgess produced numerous other novels, including the much loved Enderby quartet. He was also a prominent critic, authoring acclaimed studies of classic writers such as William Shakespeare, James Joyce, D. H. Lawrence and Ernest Hemingway.</a:t>
            </a:r>
          </a:p>
          <a:p>
            <a:endParaRPr lang="en-GB" dirty="0"/>
          </a:p>
        </p:txBody>
      </p:sp>
    </p:spTree>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Darren </a:t>
            </a:r>
            <a:r>
              <a:rPr lang="en-GB" dirty="0" smtClean="0"/>
              <a:t>Campbell </a:t>
            </a:r>
            <a:endParaRPr lang="en-GB" dirty="0"/>
          </a:p>
        </p:txBody>
      </p:sp>
      <p:pic>
        <p:nvPicPr>
          <p:cNvPr id="17" name="Content Placeholder 16" descr="darren cambell.jpg"/>
          <p:cNvPicPr>
            <a:picLocks noGrp="1" noChangeAspect="1"/>
          </p:cNvPicPr>
          <p:nvPr>
            <p:ph sz="half" idx="2"/>
          </p:nvPr>
        </p:nvPicPr>
        <p:blipFill>
          <a:blip r:embed="rId2"/>
          <a:stretch>
            <a:fillRect/>
          </a:stretch>
        </p:blipFill>
        <p:spPr>
          <a:xfrm>
            <a:off x="1142976" y="2214554"/>
            <a:ext cx="2571768" cy="3571900"/>
          </a:xfrm>
        </p:spPr>
      </p:pic>
      <p:sp>
        <p:nvSpPr>
          <p:cNvPr id="16" name="Content Placeholder 15"/>
          <p:cNvSpPr>
            <a:spLocks noGrp="1"/>
          </p:cNvSpPr>
          <p:nvPr>
            <p:ph sz="quarter" idx="4"/>
          </p:nvPr>
        </p:nvSpPr>
        <p:spPr/>
        <p:style>
          <a:lnRef idx="0">
            <a:schemeClr val="accent2"/>
          </a:lnRef>
          <a:fillRef idx="3">
            <a:schemeClr val="accent2"/>
          </a:fillRef>
          <a:effectRef idx="3">
            <a:schemeClr val="accent2"/>
          </a:effectRef>
          <a:fontRef idx="minor">
            <a:schemeClr val="lt1"/>
          </a:fontRef>
        </p:style>
        <p:txBody>
          <a:bodyPr>
            <a:normAutofit fontScale="55000" lnSpcReduction="20000"/>
          </a:bodyPr>
          <a:lstStyle/>
          <a:p>
            <a:r>
              <a:rPr lang="en-US" sz="2900" b="1" dirty="0" smtClean="0"/>
              <a:t>Darren Andrew Campbell</a:t>
            </a:r>
            <a:r>
              <a:rPr lang="en-US" sz="2900" dirty="0" smtClean="0"/>
              <a:t> (born 12 September 1973 in Moss Side, Manchester, England is a retired English sprint athlete. He competed in the 100 metres and 200 metres, as well as the 4 x 100 metres relay. Campbell is the European record holder in the relay event with 37.73 seconds.</a:t>
            </a:r>
          </a:p>
          <a:p>
            <a:r>
              <a:rPr lang="en-US" sz="2900" dirty="0" smtClean="0"/>
              <a:t>Campbell has won two Olympic medals: a gold for the 4 × 100 m relay in 2004 and a silver in 2000 for the 200 m. He was the 1998 European Champion in the 100 m and won silver at the following 2002 European Championships. He was the 2003 World Championships bronze medallist in the 100 m. He has a personal best of 10.04 s in the 100 metres and 20.13 s in the 200 m—placing him among the top six fastest British sprinters.</a:t>
            </a:r>
          </a:p>
          <a:p>
            <a:endParaRPr lang="en-GB"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ppt_x"/>
                                          </p:val>
                                        </p:tav>
                                        <p:tav tm="100000">
                                          <p:val>
                                            <p:strVal val="#ppt_x"/>
                                          </p:val>
                                        </p:tav>
                                      </p:tavLst>
                                    </p:anim>
                                    <p:anim calcmode="lin" valueType="num">
                                      <p:cBhvr additive="base">
                                        <p:cTn id="8"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THE TING TINGS</a:t>
            </a:r>
            <a:endParaRPr lang="en-GB" dirty="0"/>
          </a:p>
        </p:txBody>
      </p:sp>
      <p:sp>
        <p:nvSpPr>
          <p:cNvPr id="5" name="Text Placeholder 4"/>
          <p:cNvSpPr>
            <a:spLocks noGrp="1"/>
          </p:cNvSpPr>
          <p:nvPr>
            <p:ph type="body" sz="quarter" idx="3"/>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Facts about THE TING TINGS</a:t>
            </a:r>
            <a:endParaRPr lang="en-GB" dirty="0"/>
          </a:p>
        </p:txBody>
      </p:sp>
      <p:sp>
        <p:nvSpPr>
          <p:cNvPr id="6" name="Content Placeholder 5"/>
          <p:cNvSpPr>
            <a:spLocks noGrp="1"/>
          </p:cNvSpPr>
          <p:nvPr>
            <p:ph sz="quarter" idx="4"/>
          </p:nvPr>
        </p:nvSpPr>
        <p:spPr>
          <a:xfrm>
            <a:off x="4643438" y="2214554"/>
            <a:ext cx="4041775" cy="3929090"/>
          </a:xfrm>
        </p:spPr>
        <p:style>
          <a:lnRef idx="0">
            <a:schemeClr val="accent2"/>
          </a:lnRef>
          <a:fillRef idx="3">
            <a:schemeClr val="accent2"/>
          </a:fillRef>
          <a:effectRef idx="3">
            <a:schemeClr val="accent2"/>
          </a:effectRef>
          <a:fontRef idx="minor">
            <a:schemeClr val="lt1"/>
          </a:fontRef>
        </p:style>
        <p:txBody>
          <a:bodyPr>
            <a:normAutofit fontScale="70000" lnSpcReduction="20000"/>
          </a:bodyPr>
          <a:lstStyle/>
          <a:p>
            <a:r>
              <a:rPr lang="en-US" b="1" dirty="0" smtClean="0"/>
              <a:t>The Ting Tings</a:t>
            </a:r>
            <a:r>
              <a:rPr lang="en-US" dirty="0" smtClean="0"/>
              <a:t> is an English rock duo of Jules De Martino (drums, guitar, vocals, piano) and Katie White (born 1983</a:t>
            </a:r>
            <a:r>
              <a:rPr lang="en-US" baseline="30000" dirty="0" smtClean="0"/>
              <a:t> </a:t>
            </a:r>
            <a:r>
              <a:rPr lang="en-US" dirty="0" smtClean="0"/>
              <a:t>(vocals, guitar, bass drum). Originally from Leigh, Greater Manchester, they formed in December 2007 while based at Islington Mill, Artist Studios in Salford. They have released four singles on their current label Columbia Records UK, including the single "That's Not My Name" which charted straight at Number 1 in the UK Singles Chart on 18 May 2008. The album </a:t>
            </a:r>
            <a:r>
              <a:rPr lang="en-US" i="1" dirty="0" smtClean="0"/>
              <a:t>We Started Nothing</a:t>
            </a:r>
            <a:r>
              <a:rPr lang="en-US" dirty="0" smtClean="0"/>
              <a:t> was released on 19 May 2008 and also charted at Number 1 in the UK.</a:t>
            </a:r>
            <a:endParaRPr lang="en-GB" dirty="0"/>
          </a:p>
        </p:txBody>
      </p:sp>
      <p:pic>
        <p:nvPicPr>
          <p:cNvPr id="9" name="Content Placeholder 8" descr="The-Ting-Tings-Thats-Not-My-Name-433445.jpg"/>
          <p:cNvPicPr>
            <a:picLocks noGrp="1" noChangeAspect="1"/>
          </p:cNvPicPr>
          <p:nvPr>
            <p:ph sz="half" idx="2"/>
          </p:nvPr>
        </p:nvPicPr>
        <p:blipFill>
          <a:blip r:embed="rId2"/>
          <a:stretch>
            <a:fillRect/>
          </a:stretch>
        </p:blipFill>
        <p:spPr>
          <a:xfrm>
            <a:off x="857224" y="2214554"/>
            <a:ext cx="3286148" cy="3786214"/>
          </a:xfrm>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hemeClr val="accent2"/>
          </a:lnRef>
          <a:fillRef idx="3">
            <a:schemeClr val="accent2"/>
          </a:fillRef>
          <a:effectRef idx="3">
            <a:schemeClr val="accent2"/>
          </a:effectRef>
          <a:fontRef idx="minor">
            <a:schemeClr val="lt1"/>
          </a:fontRef>
        </p:style>
        <p:txBody>
          <a:bodyPr/>
          <a:lstStyle/>
          <a:p>
            <a:r>
              <a:rPr lang="en-GB" dirty="0" smtClean="0"/>
              <a:t>Hope you enjoyed it</a:t>
            </a:r>
            <a:endParaRPr lang="en-GB" dirty="0"/>
          </a:p>
        </p:txBody>
      </p:sp>
      <p:sp>
        <p:nvSpPr>
          <p:cNvPr id="3" name="Subtitle 2"/>
          <p:cNvSpPr>
            <a:spLocks noGrp="1"/>
          </p:cNvSpPr>
          <p:nvPr>
            <p:ph type="subTitle" idx="1"/>
          </p:nvPr>
        </p:nvSpPr>
        <p:spPr/>
        <p:style>
          <a:lnRef idx="0">
            <a:schemeClr val="accent2"/>
          </a:lnRef>
          <a:fillRef idx="3">
            <a:schemeClr val="accent2"/>
          </a:fillRef>
          <a:effectRef idx="3">
            <a:schemeClr val="accent2"/>
          </a:effectRef>
          <a:fontRef idx="minor">
            <a:schemeClr val="lt1"/>
          </a:fontRef>
        </p:style>
        <p:txBody>
          <a:bodyPr>
            <a:normAutofit/>
          </a:bodyPr>
          <a:lstStyle/>
          <a:p>
            <a:r>
              <a:rPr lang="en-GB" sz="7200" dirty="0" smtClean="0">
                <a:sym typeface="Wingdings" pitchFamily="2" charset="2"/>
              </a:rPr>
              <a:t></a:t>
            </a:r>
            <a:endParaRPr lang="en-GB" sz="7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173</TotalTime>
  <Words>502</Words>
  <Application>Microsoft Office PowerPoint</Application>
  <PresentationFormat>On-screen Show (4:3)</PresentationFormat>
  <Paragraphs>24</Paragraphs>
  <Slides>8</Slides>
  <Notes>0</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Famous people from Manchester.</vt:lpstr>
      <vt:lpstr>Noel Gallagher </vt:lpstr>
      <vt:lpstr>Ricky Hatton</vt:lpstr>
      <vt:lpstr>Peter Kay</vt:lpstr>
      <vt:lpstr>John Burgess</vt:lpstr>
      <vt:lpstr>Darren Campbell </vt:lpstr>
      <vt:lpstr>THE TING TINGS</vt:lpstr>
      <vt:lpstr>Hope you enjoyed it</vt:lpstr>
    </vt:vector>
  </TitlesOfParts>
  <Company>Newall Green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Famous people from Manchester.</dc:title>
  <dc:creator>Ramesys</dc:creator>
  <cp:lastModifiedBy>Ramesys</cp:lastModifiedBy>
  <cp:revision>24</cp:revision>
  <dcterms:created xsi:type="dcterms:W3CDTF">2009-03-20T14:18:12Z</dcterms:created>
  <dcterms:modified xsi:type="dcterms:W3CDTF">2009-06-17T09:29:51Z</dcterms:modified>
</cp:coreProperties>
</file>