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1FBD7-399B-4594-B1B9-A5C6B86A2668}" type="datetimeFigureOut">
              <a:rPr lang="en-US" smtClean="0"/>
              <a:pPr/>
              <a:t>6/17/2009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12E32-AD2D-4B79-81F2-C8161594794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NEWGRE-BSFFP01\Resources$\Year%207%20ICT\Manchester%20Music\06%20-%20Sit%20Down%20-%20James.wm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.uk/imgres?imgurl=http://i.thisislondon.co.uk/i/pix/2008/12/jason-orange-500x500.jpg&amp;imgrefurl=http://www.thisislondon.co.uk/showbiz/article-23600892-details/Jason+doesn't+want+Robbie+back+for+good/article.do&amp;usg=__VWGEy3zN7dZmxZX7q64MSCwWVXs=&amp;h=500&amp;w=500&amp;sz=91&amp;hl=en&amp;start=1&amp;um=1&amp;tbnid=L9ED-Oe_JFHuxM:&amp;tbnh=130&amp;tbnw=130&amp;prev=/images?q=obviously+jason+orange&amp;hl=en&amp;safe=active&amp;um=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.uk/imgres?imgurl=http://www.framed-up.co.uk/Images/thompson/biothompson_image001.jpg&amp;imgrefurl=http://www.framed-up.co.uk/biothompson.htm&amp;usg=__EB_fCVFGP1B4AEHPz5eubfDTyrM=&amp;h=400&amp;w=533&amp;sz=54&amp;hl=en&amp;start=16&amp;um=1&amp;tbnid=KDTsIGgihBEpJM:&amp;tbnh=99&amp;tbnw=132&amp;prev=/images?q=l.s+lowry+himself+not+his+paintings&amp;ndsp=20&amp;hl=en&amp;safe=active&amp;sa=N&amp;um=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hyperlink" Target="http://images.google.co.uk/imgres?imgurl=http://flametree-studios.com/pics_db/f_A%20Street%20In%20Clitheroe.jpg&amp;imgrefurl=http://flametree-studios.com/paintings.php?ref=1711&amp;usg=__AfqM56cmj1ZmBC6UrZoWWVr5om4=&amp;h=282&amp;w=350&amp;sz=24&amp;hl=en&amp;start=9&amp;um=1&amp;tbnid=7Kf52-O2CcL-CM:&amp;tbnh=97&amp;tbnw=120&amp;prev=/images?q=l.s+lowry+paintings&amp;hl=en&amp;safe=active&amp;um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.uk/imgres?imgurl=http://crashrecords.co.uk/online/shopimages/products/normal/1oasis.jpg&amp;imgrefurl=http://crashrecords.co.uk/online/product.php?xProd=6273&amp;xSec=1&amp;usg=__aPszdv9Phv4ojfCHLynNcpD4j0g=&amp;h=350&amp;w=450&amp;sz=16&amp;hl=en&amp;start=4&amp;um=1&amp;tbnid=sRa8wjjrnJOorM:&amp;tbnh=99&amp;tbnw=127&amp;prev=/images?q=oasis&amp;hl=en&amp;safe=active&amp;um=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co.uk/imgres?imgurl=http://images.mirror.co.uk/upl/m3/jan2008/1/8/A6745773-BB44-B173-221393CF654D0A59.jpg&amp;imgrefurl=http://www.mirror.co.uk/celebs/2008/03/08/dancing-on-ice-star-matt-evers-suzanne-and-i-will-survive-89520-20343794/&amp;usg=__tSqfPQp4drzj_Vshw8M_gM3INAI=&amp;h=200&amp;w=200&amp;sz=14&amp;hl=en&amp;start=11&amp;um=1&amp;tbnid=_6xRIV6H5cgUwM:&amp;tbnh=104&amp;tbnw=104&amp;prev=/images?q=suzanne+shaw&amp;hl=en&amp;safe=active&amp;sa=N&amp;um=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00034" y="1071546"/>
            <a:ext cx="807505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Famous people from </a:t>
            </a: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anchester 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28860" y="4286256"/>
            <a:ext cx="40005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By 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Faith 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Brett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06 - Sit Down - James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4733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171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J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ason 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Orange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4340" name="Picture 4" descr="http://tbn3.google.com/images?q=tbn:L9ED-Oe_JFHuxM:http://i.thisislondon.co.uk/i/pix/2008/12/jason-orange-500x5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357430"/>
            <a:ext cx="2596616" cy="31432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1785926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His birth name is Jason Thomas Orange.  </a:t>
            </a:r>
            <a:endParaRPr lang="en-GB" sz="2000" dirty="0"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928934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He was born the 10</a:t>
            </a:r>
            <a:r>
              <a:rPr lang="en-GB" sz="2000" baseline="30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th</a:t>
            </a:r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  July 1970</a:t>
            </a:r>
            <a:r>
              <a:rPr lang="en-GB" sz="2000" dirty="0" smtClean="0">
                <a:solidFill>
                  <a:schemeClr val="accent3"/>
                </a:solidFill>
              </a:rPr>
              <a:t>.</a:t>
            </a:r>
            <a:endParaRPr lang="en-GB" sz="2000" dirty="0">
              <a:solidFill>
                <a:schemeClr val="accent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4429132"/>
            <a:ext cx="3071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He is in a band called take that and he plays guitar and vocals.</a:t>
            </a:r>
            <a:endParaRPr lang="en-GB" sz="2000" dirty="0"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 descr="C:\Users\01fb01\AppData\Local\Microsoft\Windows\Temporary Internet Files\Content.IE5\OIT2IO0U\MCj042811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14290"/>
            <a:ext cx="1231783" cy="1336663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46945E-18 C 0.01754 -0.00949 0.03664 -0.02848 0.05487 -0.03449 C 0.07118 -0.05625 0.04497 -0.02084 0.06615 -0.05162 C 0.07032 -0.05764 0.079 -0.06898 0.079 -0.06898 C 0.08386 -0.0838 0.08664 -0.09885 0.09028 -0.11412 C 0.09445 -0.15 0.09844 -0.18287 0.1 -0.21945 C 0.09948 -0.24306 0.09983 -0.26667 0.09844 -0.29028 C 0.09775 -0.30232 0.08855 -0.30232 0.0823 -0.30556 C 0.06667 -0.31366 0.05868 -0.31852 0.04202 -0.32269 C 0.03021 -0.33519 0.01875 -0.33449 0.00643 -0.34422 C -0.0026 -0.35116 -2.77778E-6 -0.3544 -0.00972 -0.35926 C -0.02152 -0.36528 -0.03472 -0.36644 -0.0467 -0.37223 C -0.05312 -0.37084 -0.05989 -0.37061 -0.06614 -0.36783 C -0.08003 -0.36181 -0.09236 -0.34931 -0.10642 -0.34422 C -0.11979 -0.33936 -0.12968 -0.33519 -0.14184 -0.32686 C -0.15434 -0.30232 -0.15086 -0.31528 -0.15312 -0.2882 C -0.15173 -0.23704 -0.14809 -0.19422 -0.14027 -0.14422 C -0.13802 -0.09699 -0.1276 -0.05139 -0.12257 -0.0044 C -0.12135 0.00787 -0.12083 0.02014 -0.11927 0.03217 C -0.11423 0.07176 -0.1092 0.11689 -0.0967 0.15486 C -0.08993 0.17546 -0.08507 0.20046 -0.071 0.21273 C -0.06597 0.21713 -0.06007 0.21944 -0.05486 0.22361 C -0.04704 0.22986 -0.03784 0.24236 -0.02899 0.24722 C -0.01927 0.25231 -0.0052 0.25185 0.00487 0.2537 C 0.03073 0.25833 0.05625 0.26111 0.0823 0.26435 C 0.18976 0.26227 0.28507 0.26921 0.38716 0.24074 C 0.39358 0.23287 0.40105 0.22639 0.40643 0.21713 C 0.41407 0.20393 0.42587 0.17407 0.42587 0.17407 C 0.43421 0.11643 0.42813 0.0831 0.42414 0.01504 C 0.42309 -0.00139 0.42014 -0.04375 0.41615 -0.05602 C 0.41303 -0.06528 0.40643 -0.07176 0.40157 -0.07963 C 0.39445 -0.10926 0.37848 -0.12824 0.36615 -0.15486 C 0.34914 -0.19121 0.33178 -0.22778 0.31285 -0.2625 C 0.28403 -0.31528 0.30434 -0.27153 0.27414 -0.31621 C 0.26077 -0.33588 0.26806 -0.3338 0.25 -0.34422 C 0.23733 -0.37037 0.20035 -0.37292 0.18073 -0.37639 C 0.14983 -0.38889 0.11875 -0.40139 0.08716 -0.41088 C 0.0632 -0.41806 0.03959 -0.42454 0.01615 -0.43449 C -0.02812 -0.43218 -0.05816 -0.43195 -0.09843 -0.42361 C -0.10763 -0.4176 -0.10572 -0.41713 -0.10798 -0.4044 C -0.10382 -0.31181 -0.09895 -0.21829 -0.08715 -0.12686 C -0.08576 -0.09144 -0.08246 -0.05672 -0.08055 -0.02153 C -0.07934 -0.00023 -0.07916 0.01852 -0.07413 0.03865 C -0.0717 0.07477 -0.06441 0.11435 -0.03541 0.12685 C 0.03004 0.11875 0.09566 0.11412 0.16129 0.10972 C 0.1757 0.10324 0.19063 0.10115 0.20487 0.09444 C 0.21372 0.07129 0.20139 0.10046 0.21459 0.07939 C 0.21962 0.07129 0.21841 0.04722 0.22101 0.03657 C 0.22483 -0.00648 0.22344 0.01828 0.21945 -0.0625 C 0.21754 -0.10278 0.2158 -0.1426 0.19202 -0.16991 C 0.18403 -0.19445 0.17066 -0.20949 0.15157 -0.21297 C 0.14289 -0.21783 0.13507 -0.21945 0.12587 -0.22153 C -0.04652 -0.21945 -0.03888 -0.28959 -0.06458 -0.17223 C -0.06718 -0.13959 -0.06197 -0.11343 -0.04843 -0.08611 C -0.04479 -0.06945 -0.04114 -0.05556 -0.03385 -0.04098 C -0.03281 -0.03311 -0.03402 -0.02385 -0.03055 -0.01736 C -0.02691 -0.01065 -0.01927 -0.00973 -0.01458 -0.0044 C -0.01163 -0.00093 -0.01076 0.00486 -0.00798 0.00856 C 0.00035 0.01944 0.00625 0.02453 0.01459 0.03217 C 0.02466 0.02523 0.03073 0.01666 0.04202 0.01273 C 0.06042 -0.0044 0.05434 0.00486 0.06285 -0.01088 C 0.05903 -0.02616 0.06164 -0.01991 0.05643 -0.0301 C 0.05591 -0.03218 0.05521 -0.03426 0.05487 -0.03658 C 0.05417 -0.04028 0.05573 -0.04908 0.0533 -0.04746 C 0.05035 -0.04561 0.05174 -0.03889 0.05157 -0.03449 C 0.05122 -0.02732 0.05157 -0.02014 0.05157 -0.01297 " pathEditMode="relative" ptsTypes="fffffffffffffffffffffffffffffffffffffffffffffffffffffffffffffffffA">
                                      <p:cBhvr>
                                        <p:cTn id="27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214290"/>
            <a:ext cx="2905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L.S Lowry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2285992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L.S Lowry is a famous artist who started as a amateur artist.</a:t>
            </a:r>
            <a:endParaRPr lang="en-GB" sz="2000" dirty="0"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3857628"/>
            <a:ext cx="3143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He was born on the  1</a:t>
            </a:r>
            <a:r>
              <a:rPr lang="en-GB" sz="2000" baseline="30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st</a:t>
            </a:r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 of November 1887. and died on the 23</a:t>
            </a:r>
            <a:r>
              <a:rPr lang="en-GB" sz="2000" baseline="30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rd</a:t>
            </a:r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 of February 1976.</a:t>
            </a:r>
            <a:endParaRPr lang="en-GB" sz="2000" dirty="0"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http://tbn0.google.com/images?q=tbn:KDTsIGgihBEpJM:http://www.framed-up.co.uk/Images/thompson/biothompson_image00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87449">
            <a:off x="5569467" y="1153745"/>
            <a:ext cx="2643206" cy="1982407"/>
          </a:xfrm>
          <a:prstGeom prst="rect">
            <a:avLst/>
          </a:prstGeom>
          <a:noFill/>
        </p:spPr>
      </p:pic>
      <p:pic>
        <p:nvPicPr>
          <p:cNvPr id="1028" name="Picture 4" descr="http://tbn1.google.com/images?q=tbn:7Kf52-O2CcL-CM:http://flametree-studios.com/pics_db/f_A%2520Street%2520In%2520Clitheroe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929853">
            <a:off x="4904775" y="4146107"/>
            <a:ext cx="2514547" cy="1705921"/>
          </a:xfrm>
          <a:prstGeom prst="rect">
            <a:avLst/>
          </a:prstGeom>
          <a:noFill/>
        </p:spPr>
      </p:pic>
      <p:pic>
        <p:nvPicPr>
          <p:cNvPr id="3074" name="Picture 2" descr="C:\Users\01fb01\AppData\Local\Microsoft\Windows\Temporary Internet Files\Content.IE5\JGVS1YUR\MCj0434881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357166"/>
            <a:ext cx="1028702" cy="102870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2.96296E-6 C -0.00294 -0.01227 -0.00659 -0.02408 -0.00954 -0.03658 C -0.01145 -0.04468 -0.01926 -0.05093 -0.02256 -0.0581 C -0.02829 -0.07037 -0.02899 -0.08403 -0.03697 -0.09468 C -0.04114 -0.11019 -0.05051 -0.12107 -0.05642 -0.13542 C -0.06353 -0.15232 -0.06631 -0.17546 -0.08055 -0.18496 C -0.0901 -0.19121 -0.10485 -0.19306 -0.1144 -0.1956 C -0.12899 -0.19954 -0.14322 -0.20185 -0.15798 -0.20417 C -0.16753 -0.20857 -0.17708 -0.2125 -0.18697 -0.21505 C -0.19392 -0.21435 -0.20103 -0.21458 -0.20798 -0.21296 C -0.21718 -0.21065 -0.22117 -0.17546 -0.22256 -0.16551 C -0.22465 -0.13125 -0.22187 -0.09838 -0.2177 -0.06458 C -0.21718 -0.05023 -0.21788 -0.03565 -0.21614 -0.02153 C -0.21562 -0.01806 -0.21301 -0.01574 -0.21128 -0.01296 C -0.20173 0.00185 -0.19808 0.00393 -0.18385 0.00856 C -0.16232 0.00787 -0.14079 0.00764 -0.11926 0.00648 C -0.11319 0.00602 -0.10312 -0.00417 -0.10312 -0.00417 C -0.09374 -0.02107 -0.08263 -0.03796 -0.07083 -0.05162 C -0.06527 -0.05787 -0.06267 -0.06551 -0.05642 -0.07083 C -0.05138 -0.08079 -0.04461 -0.08565 -0.03697 -0.09236 C -0.03419 -0.09491 -0.02742 -0.09676 -0.02742 -0.09676 C -0.0177 -0.10625 -0.0059 -0.1088 0.00487 -0.11621 C 0.01233 -0.11273 0.01042 -0.11042 0.01303 -0.10116 C 0.01476 -0.08426 0.01303 -0.06759 0.02101 -0.05371 C 0.02449 -0.03958 0.01997 -0.05579 0.02744 -0.03866 C 0.03195 -0.02847 0.03212 -0.01644 0.03716 -0.00648 C 0.04254 0.01458 0.05053 0.0368 0.06459 0.04954 C 0.0691 0.05833 0.0731 0.05833 0.08074 0.06227 C 0.08681 0.07454 0.1014 0.07176 0.11129 0.07315 C 0.1191 0.07616 0.12622 0.07454 0.13386 0.07083 C 0.14393 0.05116 0.14028 0.02407 0.14688 0.00208 C 0.1474 -0.00301 0.14844 -0.00787 0.14844 -0.01296 C 0.14844 -0.03588 0.14827 -0.0588 0.14688 -0.08171 C 0.14601 -0.09583 0.13456 -0.13033 0.12587 -0.1375 C 0.11633 -0.14537 0.10244 -0.14514 0.09202 -0.1463 C 0.08022 -0.1456 0.06824 -0.14653 0.0566 -0.14398 C 0.05192 -0.14283 0.04358 -0.13542 0.04358 -0.13542 C 0.04167 -0.12778 0.04272 -0.12801 0.03716 -0.12246 C 0.03403 -0.11921 0.02744 -0.11389 0.02744 -0.11389 C 0.02015 -0.09931 0.01615 -0.09005 0.01303 -0.07315 C 0.01147 -0.04445 0.00817 -0.01574 0.00817 0.01296 " pathEditMode="relative" ptsTypes="ffffffffffffffffffffffffffffffffffffffffA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03704E-6 C -0.00208 -0.0139 -0.00486 -0.03542 -0.01129 -0.04746 C -0.01424 -0.05279 -0.01875 -0.05603 -0.02257 -0.06019 C -0.02882 -0.07894 -0.03403 -0.10579 -0.04358 -0.12269 C -0.04983 -0.14839 -0.06979 -0.15371 -0.08715 -0.15927 C -0.09948 -0.1632 -0.10799 -0.16806 -0.11927 -0.17431 C -0.15382 -0.16829 -0.18646 -0.1588 -0.21927 -0.14422 C -0.25052 -0.11737 -0.23542 -0.13589 -0.24844 -0.10765 C -0.2507 -0.09191 -0.25139 -0.08404 -0.25642 -0.07107 C -0.25764 -0.04978 -0.2599 -0.03658 -0.25486 -0.01505 C -0.25087 0.00184 -0.23507 0.01249 -0.22413 0.01712 C -0.17188 0.03865 -0.2 0.02985 -0.15972 0.04073 C -0.12865 0.05902 -0.0934 0.06643 -0.05972 0.07083 C -0.0408 0.07013 -0.02205 0.07013 -0.00313 0.06874 C 0.00243 0.06828 0.01285 0.06064 0.01771 0.05809 C 0.03385 0.0493 0.05521 0.04073 0.07101 0.03008 C 0.08142 0.02314 0.09114 0.01157 0.1 0.00208 C 0.10521 -0.01158 0.10521 -0.02038 0.10642 -0.03658 C 0.10573 -0.04538 0.10764 -0.05603 0.1033 -0.06251 C 0.08889 -0.0838 0.07187 -0.08635 0.0533 -0.09908 C 0.03993 -0.10811 0.02795 -0.12038 0.01458 -0.12917 C -0.00208 -0.14029 -0.02136 -0.14931 -0.03872 -0.15927 C -0.04063 -0.16251 -0.04358 -0.1713 -0.04844 -0.16992 C -0.05886 -0.16714 -0.06875 -0.16066 -0.07899 -0.15695 C -0.09445 -0.1514 -0.11024 -0.15024 -0.12587 -0.1463 C -0.13854 -0.12941 -0.13889 -0.10904 -0.14028 -0.08612 C -0.13924 -0.02964 -0.14271 0.03171 -0.12743 0.08587 C -0.12639 0.09513 -0.12622 0.10485 -0.12413 0.11388 C -0.11771 0.1412 -0.07344 0.13888 -0.05972 0.14189 C -0.0467 0.14467 -0.03403 0.14999 -0.02101 0.15254 C 0.02483 0.16133 0.0566 0.15995 0.10486 0.16133 C 0.13489 0.15995 0.1651 0.15879 0.19514 0.15694 C 0.20642 0.15624 0.20434 0.15671 0.21128 0.15046 C 0.22569 0.12221 0.2158 0.14444 0.21285 0.06458 C 0.2125 0.05694 0.21059 0.0486 0.20642 0.04305 C 0.20312 0.03865 0.19861 0.03633 0.19514 0.03217 C 0.17014 0.00254 0.18038 0.00462 0.14514 -0.02362 C 0.13489 -0.03172 0.12222 -0.03242 0.11128 -0.03867 C 0.10087 -0.04468 0.09583 -0.05579 0.08715 -0.06019 C 0.0783 -0.06482 0.06441 -0.07015 0.05486 -0.07316 C 0.03472 -0.07964 0.01337 -0.07755 -0.00642 -0.08612 C -0.01337 -0.08311 -0.01597 -0.07547 -0.02101 -0.06876 C -0.02969 -0.03404 -0.0092 -0.02663 0.00156 -0.00441 C 0.00486 -0.00579 0.01215 -0.00417 0.01128 -0.00857 C 0.00851 -0.02408 0.0118 -0.01251 0.00156 -0.02802 C -0.00208 -0.03357 -0.00104 -0.03704 -0.00642 -0.04098 C -0.00833 -0.04237 -0.01076 -0.04237 -0.01285 -0.04306 C -0.02535 -0.03982 -0.02448 -0.03704 -0.03056 -0.02362 C -0.03247 -0.01922 -0.03715 -0.01089 -0.03715 -0.01089 C -0.03889 0.00416 -0.04028 0.01689 -0.04184 0.03217 C -0.04306 0.04444 -0.04844 0.05624 -0.04844 0.06874 " pathEditMode="relative" ptsTypes="ffffffffffffffffffffffffffffffffffffffffffffffffffA">
                                      <p:cBhvr>
                                        <p:cTn id="3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00042"/>
            <a:ext cx="757242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Oasis !!!</a:t>
            </a:r>
            <a:endParaRPr lang="en-US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6386" name="Picture 2" descr="http://tbn0.google.com/images?q=tbn:sRa8wjjrnJOorM:http://crashrecords.co.uk/online/shopimages/products/normal/1oasi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3" y="2200696"/>
            <a:ext cx="4071966" cy="322856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00034" y="2143116"/>
            <a:ext cx="24288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Oasis is a English rock band that formed in Manchester in 1991.</a:t>
            </a:r>
            <a:endParaRPr lang="en-GB" sz="2000" dirty="0"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3786190"/>
            <a:ext cx="27146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In the band oasis  is Liam Gallagher ,  </a:t>
            </a:r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Noel </a:t>
            </a:r>
            <a:r>
              <a:rPr lang="en-GB" sz="2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Gallagher , and  jay Darlington are the members of oasis.</a:t>
            </a:r>
            <a:endParaRPr lang="en-GB" sz="2000" dirty="0"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C:\Users\01fb01\AppData\Local\Microsoft\Windows\Temporary Internet Files\Content.IE5\JGVS1YUR\MCj043984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571480"/>
            <a:ext cx="1819275" cy="1854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4.07407E-6 C 0.00192 -0.05069 0.00018 -0.10069 0.00973 -0.15046 C 0.01077 -0.19652 0.00973 -0.23194 0.02258 -0.27314 C 0.02692 -0.28703 0.03195 -0.29953 0.0356 -0.31388 C 0.03733 -0.32083 0.04358 -0.33333 0.04358 -0.33333 C 0.04636 -0.34467 0.04428 -0.33796 0.05157 -0.35277 C 0.05591 -0.36134 0.05383 -0.37222 0.06303 -0.37638 C 0.06615 -0.37777 0.06945 -0.37777 0.07258 -0.37847 C 0.07918 -0.37754 0.08681 -0.37986 0.09202 -0.3743 C 0.11199 -0.35324 0.11372 -0.31875 0.12102 -0.28819 C 0.11668 -0.25162 0.11858 -0.21481 0.11303 -0.17847 C 0.11077 -0.16342 0.10817 -0.14861 0.10001 -0.13773 C 0.09254 -0.10694 0.07258 -0.08588 0.05331 -0.06875 C 0.05001 -0.06597 0.0474 -0.06134 0.04358 -0.06018 C 0.03924 -0.05879 0.03074 -0.05601 0.03074 -0.05601 C 0.02049 -0.05671 0.01025 -0.05694 6.11111E-6 -0.0581 C -0.00555 -0.05879 -0.0144 -0.06875 -0.0144 -0.06875 C -0.0177 -0.08078 -0.01961 -0.09328 -0.02256 -0.10532 C -0.02187 -0.11643 -0.02204 -0.15601 -0.0144 -0.17199 C -0.01162 -0.17777 -0.01145 -0.17986 -0.00642 -0.18287 C -0.00329 -0.18472 0.00331 -0.18703 0.00331 -0.18703 C 0.00661 -0.18634 0.01025 -0.18726 0.01303 -0.18495 C 0.01668 -0.18194 0.01702 -0.17476 0.01945 -0.1699 C 0.01893 -0.14259 0.01876 -0.11551 0.01772 -0.08819 C 0.0172 -0.07222 0.00938 -0.05902 0.00487 -0.04513 C 0.00053 -0.03171 -0.00364 -0.0206 -0.00971 -0.00856 C -0.01284 -0.00231 -0.02152 0.00301 -0.02569 0.00857 C -0.03211 0.01713 -0.03801 0.03287 -0.04669 0.03658 C -0.04791 0.03797 -0.05572 0.04584 -0.05798 0.04723 C -0.06267 0.04977 -0.07256 0.05371 -0.07256 0.05371 C -0.07985 0.06042 -0.08801 0.06436 -0.09669 0.06667 C -0.10242 0.07061 -0.10832 0.07686 -0.1144 0.07963 C -0.13263 0.08774 -0.15242 0.08727 -0.171 0.09237 C -0.18228 0.09537 -0.19339 0.09838 -0.20485 0.10116 C -0.21023 0.10394 -0.21631 0.1051 -0.221 0.10973 C -0.22655 0.11528 -0.23142 0.12153 -0.23697 0.12686 C -0.23645 0.14051 -0.23628 0.15417 -0.23541 0.16783 C -0.23385 0.19028 -0.20989 0.19885 -0.19669 0.20209 C -0.18523 0.20487 -0.17395 0.20625 -0.16284 0.21065 C -0.15624 0.2132 -0.14357 0.21945 -0.14357 0.21945 C -0.13072 0.21875 -0.11753 0.21991 -0.10485 0.21713 C -0.10103 0.21621 -0.09878 0.21042 -0.09513 0.20857 C -0.09235 0.20718 -0.08957 0.20625 -0.08697 0.2044 C -0.08142 0.20024 -0.07326 0.19375 -0.06926 0.18704 C -0.06683 0.18287 -0.06284 0.17408 -0.06284 0.17408 C -0.06023 0.15278 -0.06006 0.13079 -0.05642 0.10973 C -0.05589 0.10672 -0.05207 0.09144 -0.05155 0.08612 C -0.04982 0.06968 -0.04669 0.03658 -0.04669 0.03658 C -0.0493 -0.10347 -0.05312 -0.24282 -0.05642 -0.38287 C -0.05711 -0.40926 -0.05659 -0.44652 -0.07898 -0.4537 C -0.07933 -0.4537 -0.09253 -0.45023 -0.09357 -0.44953 C -0.10121 -0.44398 -0.10503 -0.42986 -0.11128 -0.42152 C -0.11527 -0.40532 -0.10989 -0.42523 -0.11614 -0.40856 C -0.11683 -0.40648 -0.11648 -0.4037 -0.1177 -0.40208 C -0.11892 -0.40046 -0.121 -0.40069 -0.12256 -0.4 C -0.12482 -0.39051 -0.12968 -0.38356 -0.13228 -0.3743 C -0.13332 -0.35023 -0.13402 -0.32662 -0.13871 -0.30324 C -0.13645 -0.27708 -0.14166 -0.28588 -0.12256 -0.27754 C -0.11562 -0.27453 -0.10312 -0.26458 -0.10312 -0.26458 C -0.09131 -0.24004 -0.03367 -0.24583 -0.021 -0.24513 C -0.01023 -0.24051 -0.00051 -0.21875 0.00331 -0.20439 C -0.00364 -0.16944 0.00435 -0.1331 -0.00485 -0.09884 C -0.00572 -0.06088 -0.00798 -0.02453 -0.00798 0.01297 " pathEditMode="relative" ptsTypes="ffffffffffffffffffffffffffffffffffffffffffffffffffffffffffffffA">
                                      <p:cBhvr>
                                        <p:cTn id="28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85728"/>
            <a:ext cx="42918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Suzanne Shaw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http://tbn1.google.com/images?q=tbn:_6xRIV6H5cgUwM:http://images.mirror.co.uk/upl/m3/jan2008/1/8/A6745773-BB44-B173-221393CF654D0A5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928802"/>
            <a:ext cx="2714641" cy="292895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2500306"/>
            <a:ext cx="29289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Suzanne  Shaw is a professional  ice skater. She performed on dancing on ice and won in 2007. also her Birth date is 29</a:t>
            </a:r>
            <a:r>
              <a:rPr lang="en-GB" sz="2400" baseline="300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th</a:t>
            </a:r>
            <a:r>
              <a:rPr lang="en-GB" sz="2400" dirty="0" smtClean="0"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 September 1981.</a:t>
            </a:r>
            <a:endParaRPr lang="en-GB" sz="2400" dirty="0"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7  0.125 0.16667  C 0.125 0.25867  0.069 0.33333  0 0.33333  C -0.069 0.33333  -0.125 0.25867  -0.125 0.16667  C -0.125 0.07467  -0.069 0  0 0  Z" pathEditMode="relative" ptsTypes="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1354027">
            <a:off x="339929" y="735276"/>
            <a:ext cx="664373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Famous people from Manchester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 rot="21383111">
            <a:off x="1810185" y="4152971"/>
            <a:ext cx="48656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By Faith Brett xx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148</Words>
  <Application>Microsoft Office PowerPoint</Application>
  <PresentationFormat>On-screen Show (4:3)</PresentationFormat>
  <Paragraphs>16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Newall Green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Ramesys</dc:creator>
  <cp:keywords>f</cp:keywords>
  <cp:lastModifiedBy>Ramesys</cp:lastModifiedBy>
  <cp:revision>17</cp:revision>
  <dcterms:created xsi:type="dcterms:W3CDTF">2009-03-20T14:20:37Z</dcterms:created>
  <dcterms:modified xsi:type="dcterms:W3CDTF">2009-06-17T09:31:02Z</dcterms:modified>
</cp:coreProperties>
</file>