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92" r:id="rId1"/>
  </p:sldMasterIdLst>
  <p:sldIdLst>
    <p:sldId id="261"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5" autoAdjust="0"/>
    <p:restoredTop sz="94737" autoAdjust="0"/>
  </p:normalViewPr>
  <p:slideViewPr>
    <p:cSldViewPr>
      <p:cViewPr varScale="1">
        <p:scale>
          <a:sx n="70" d="100"/>
          <a:sy n="70" d="100"/>
        </p:scale>
        <p:origin x="-5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81930C3-8637-4F71-90D7-A0055C7F9876}" type="datetimeFigureOut">
              <a:rPr lang="en-US" smtClean="0"/>
              <a:pPr/>
              <a:t>6/17/2009</a:t>
            </a:fld>
            <a:endParaRPr lang="en-GB" dirty="0"/>
          </a:p>
        </p:txBody>
      </p:sp>
      <p:sp>
        <p:nvSpPr>
          <p:cNvPr id="17" name="Footer Placeholder 16"/>
          <p:cNvSpPr>
            <a:spLocks noGrp="1"/>
          </p:cNvSpPr>
          <p:nvPr>
            <p:ph type="ftr" sz="quarter" idx="11"/>
          </p:nvPr>
        </p:nvSpPr>
        <p:spPr/>
        <p:txBody>
          <a:bodyPr/>
          <a:lstStyle/>
          <a:p>
            <a:endParaRPr lang="en-GB"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A3E2AF7-5938-4C8A-83A2-37A21DCEA320}" type="slidenum">
              <a:rPr lang="en-GB" smtClean="0"/>
              <a:pPr/>
              <a:t>‹#›</a:t>
            </a:fld>
            <a:endParaRPr lang="en-GB"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1930C3-8637-4F71-90D7-A0055C7F9876}" type="datetimeFigureOut">
              <a:rPr lang="en-US" smtClean="0"/>
              <a:pPr/>
              <a:t>6/17/2009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3E2AF7-5938-4C8A-83A2-37A21DCEA320}"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1930C3-8637-4F71-90D7-A0055C7F9876}" type="datetimeFigureOut">
              <a:rPr lang="en-US" smtClean="0"/>
              <a:pPr/>
              <a:t>6/17/2009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3E2AF7-5938-4C8A-83A2-37A21DCEA320}"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81930C3-8637-4F71-90D7-A0055C7F9876}" type="datetimeFigureOut">
              <a:rPr lang="en-US" smtClean="0"/>
              <a:pPr/>
              <a:t>6/17/2009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3E2AF7-5938-4C8A-83A2-37A21DCEA320}" type="slidenum">
              <a:rPr lang="en-GB" smtClean="0"/>
              <a:pPr/>
              <a:t>‹#›</a:t>
            </a:fld>
            <a:endParaRPr lang="en-GB"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81930C3-8637-4F71-90D7-A0055C7F9876}" type="datetimeFigureOut">
              <a:rPr lang="en-US" smtClean="0"/>
              <a:pPr/>
              <a:t>6/17/2009</a:t>
            </a:fld>
            <a:endParaRPr lang="en-GB" dirty="0"/>
          </a:p>
        </p:txBody>
      </p:sp>
      <p:sp>
        <p:nvSpPr>
          <p:cNvPr id="5" name="Footer Placeholder 4"/>
          <p:cNvSpPr>
            <a:spLocks noGrp="1"/>
          </p:cNvSpPr>
          <p:nvPr>
            <p:ph type="ftr" sz="quarter" idx="11"/>
          </p:nvPr>
        </p:nvSpPr>
        <p:spPr>
          <a:xfrm>
            <a:off x="800100" y="6172200"/>
            <a:ext cx="4000500" cy="457200"/>
          </a:xfrm>
        </p:spPr>
        <p:txBody>
          <a:bodyPr/>
          <a:lstStyle/>
          <a:p>
            <a:endParaRPr lang="en-GB"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A3E2AF7-5938-4C8A-83A2-37A21DCEA320}" type="slidenum">
              <a:rPr lang="en-GB" smtClean="0"/>
              <a:pPr/>
              <a:t>‹#›</a:t>
            </a:fld>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81930C3-8637-4F71-90D7-A0055C7F9876}" type="datetimeFigureOut">
              <a:rPr lang="en-US" smtClean="0"/>
              <a:pPr/>
              <a:t>6/17/2009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3E2AF7-5938-4C8A-83A2-37A21DCEA320}" type="slidenum">
              <a:rPr lang="en-GB" smtClean="0"/>
              <a:pPr/>
              <a:t>‹#›</a:t>
            </a:fld>
            <a:endParaRPr lang="en-GB"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81930C3-8637-4F71-90D7-A0055C7F9876}" type="datetimeFigureOut">
              <a:rPr lang="en-US" smtClean="0"/>
              <a:pPr/>
              <a:t>6/17/2009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A3E2AF7-5938-4C8A-83A2-37A21DCEA320}" type="slidenum">
              <a:rPr lang="en-GB" smtClean="0"/>
              <a:pPr/>
              <a:t>‹#›</a:t>
            </a:fld>
            <a:endParaRPr lang="en-GB"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81930C3-8637-4F71-90D7-A0055C7F9876}" type="datetimeFigureOut">
              <a:rPr lang="en-US" smtClean="0"/>
              <a:pPr/>
              <a:t>6/17/2009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A3E2AF7-5938-4C8A-83A2-37A21DCEA320}"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1930C3-8637-4F71-90D7-A0055C7F9876}" type="datetimeFigureOut">
              <a:rPr lang="en-US" smtClean="0"/>
              <a:pPr/>
              <a:t>6/17/2009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A3E2AF7-5938-4C8A-83A2-37A21DCEA320}"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81930C3-8637-4F71-90D7-A0055C7F9876}" type="datetimeFigureOut">
              <a:rPr lang="en-US" smtClean="0"/>
              <a:pPr/>
              <a:t>6/17/2009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3E2AF7-5938-4C8A-83A2-37A21DCEA320}" type="slidenum">
              <a:rPr lang="en-GB" smtClean="0"/>
              <a:pPr/>
              <a:t>‹#›</a:t>
            </a:fld>
            <a:endParaRPr lang="en-GB"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81930C3-8637-4F71-90D7-A0055C7F9876}" type="datetimeFigureOut">
              <a:rPr lang="en-US" smtClean="0"/>
              <a:pPr/>
              <a:t>6/17/2009</a:t>
            </a:fld>
            <a:endParaRPr lang="en-GB" dirty="0"/>
          </a:p>
        </p:txBody>
      </p:sp>
      <p:sp>
        <p:nvSpPr>
          <p:cNvPr id="6" name="Footer Placeholder 5"/>
          <p:cNvSpPr>
            <a:spLocks noGrp="1"/>
          </p:cNvSpPr>
          <p:nvPr>
            <p:ph type="ftr" sz="quarter" idx="11"/>
          </p:nvPr>
        </p:nvSpPr>
        <p:spPr>
          <a:xfrm>
            <a:off x="914400" y="6172200"/>
            <a:ext cx="3886200" cy="457200"/>
          </a:xfrm>
        </p:spPr>
        <p:txBody>
          <a:bodyPr/>
          <a:lstStyle/>
          <a:p>
            <a:endParaRPr lang="en-GB" dirty="0"/>
          </a:p>
        </p:txBody>
      </p:sp>
      <p:sp>
        <p:nvSpPr>
          <p:cNvPr id="7" name="Slide Number Placeholder 6"/>
          <p:cNvSpPr>
            <a:spLocks noGrp="1"/>
          </p:cNvSpPr>
          <p:nvPr>
            <p:ph type="sldNum" sz="quarter" idx="12"/>
          </p:nvPr>
        </p:nvSpPr>
        <p:spPr>
          <a:xfrm>
            <a:off x="146304" y="6208776"/>
            <a:ext cx="457200" cy="457200"/>
          </a:xfrm>
        </p:spPr>
        <p:txBody>
          <a:bodyPr/>
          <a:lstStyle/>
          <a:p>
            <a:fld id="{BA3E2AF7-5938-4C8A-83A2-37A21DCEA320}" type="slidenum">
              <a:rPr lang="en-GB" smtClean="0"/>
              <a:pPr/>
              <a:t>‹#›</a:t>
            </a:fld>
            <a:endParaRPr lang="en-GB"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81930C3-8637-4F71-90D7-A0055C7F9876}" type="datetimeFigureOut">
              <a:rPr lang="en-US" smtClean="0"/>
              <a:pPr/>
              <a:t>6/17/2009</a:t>
            </a:fld>
            <a:endParaRPr lang="en-GB"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GB"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A3E2AF7-5938-4C8A-83A2-37A21DCEA320}"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images.google.co.uk/imgres?imgurl=http://www.telegraph.co.uk/telegraph/multimedia/archive/00648/news-graphics-2007-_648921a.jpg&amp;imgrefurl=http://www.telegraph.co.uk/news/uknews/1567298/Russell-Watson-fears-as-brain-tumour-returns.html&amp;usg=__t_MNYF5MuyRWDbLhnHo3772VV58=&amp;h=300&amp;w=250&amp;sz=20&amp;hl=en&amp;start=6&amp;tbnid=kJTSVdeBPpSq1M:&amp;tbnh=116&amp;tbnw=97&amp;prev=/images?q=russel+watson&amp;gbv=2&amp;hl=en&amp;safe=active" TargetMode="External"/><Relationship Id="rId7"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audio" Target="file:///\\NEWGRE-BSFFP01\Resources$\Year%207%20ICT\Manchester%20Music\03%20-%20Step%20On%20-%20Happy%20Mondays.wma" TargetMode="External"/><Relationship Id="rId6" Type="http://schemas.openxmlformats.org/officeDocument/2006/relationships/hyperlink" Target="http://images.google.co.uk/imgres?imgurl=http://musicmoz.org/img/editors/bubble/russell.jpg&amp;imgrefurl=http://musicmoz.org/Bands_and_Artists/W/Watson,_Russell/&amp;usg=__ilGCUGXI0tZ_Orx9oVfM1mc8jW0=&amp;h=200&amp;w=158&amp;sz=12&amp;hl=en&amp;start=11&amp;um=1&amp;tbnid=6nGsmTQjkjnh8M:&amp;tbnh=104&amp;tbnw=82&amp;prev=/images?q=russell+watson&amp;hl=en&amp;safe=active&amp;um=1" TargetMode="External"/><Relationship Id="rId5" Type="http://schemas.openxmlformats.org/officeDocument/2006/relationships/image" Target="../media/image3.pn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hyperlink" Target="http://www.imdb.com/rg/action-box-name/headshot/media/rm15900416/nm0295484" TargetMode="External"/><Relationship Id="rId2" Type="http://schemas.openxmlformats.org/officeDocument/2006/relationships/slideLayout" Target="../slideLayouts/slideLayout2.xml"/><Relationship Id="rId1" Type="http://schemas.openxmlformats.org/officeDocument/2006/relationships/audio" Target="file:///\\NEWGRE-BSFFP01\Resources$\Year%207%20ICT\Manchester%20Music\03%20-%20Step%20On%20-%20Happy%20Mondays.wma" TargetMode="External"/><Relationship Id="rId5" Type="http://schemas.openxmlformats.org/officeDocument/2006/relationships/image" Target="../media/image3.pn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hyperlink" Target="http://images.google.co.uk/imgres?imgurl=http://primetime.unrealitytv.co.uk/wp-content/uploads/2008/05/billoddie.jpg&amp;imgrefurl=http://primetime.unrealitytv.co.uk/viewers-complain-about-bill-oddies-pervy-sense-of-humour/&amp;usg=__wW_Hct6TGyr18YcxQOlsQ-gAJxg=&amp;h=253&amp;w=243&amp;sz=25&amp;hl=en&amp;start=1&amp;um=1&amp;tbnid=PGgGJnvg-xm7tM:&amp;tbnh=111&amp;tbnw=107&amp;prev=/images?q=bill+oddie&amp;hl=en&amp;safe=active&amp;sa=N&amp;um=1" TargetMode="External"/><Relationship Id="rId7"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audio" Target="file:///\\NEWGRE-BSFFP01\Resources$\Year%207%20ICT\Manchester%20Music\03%20-%20Step%20On%20-%20Happy%20Mondays.wma" TargetMode="External"/><Relationship Id="rId6" Type="http://schemas.openxmlformats.org/officeDocument/2006/relationships/hyperlink" Target="http://images.google.co.uk/imgres?imgurl=http://www.allelectricproductions.co.uk/special_interest/special_interest_images/bill_oddie.jpg&amp;imgrefurl=http://www.allelectricproductions.co.uk/special_interest/bill_oddie.htm&amp;usg=__F63m4_tcMCjxNncrYkKGU41xRns=&amp;h=331&amp;w=260&amp;sz=28&amp;hl=en&amp;start=2&amp;um=1&amp;tbnid=jPrkn--eKsCsOM:&amp;tbnh=119&amp;tbnw=93&amp;prev=/images?q=bill+oddie&amp;hl=en&amp;safe=active&amp;um=1" TargetMode="External"/><Relationship Id="rId5" Type="http://schemas.openxmlformats.org/officeDocument/2006/relationships/image" Target="../media/image3.pn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hyperlink" Target="http://images.google.co.uk/imgres?imgurl=http://www.rochdale-on-line.com/folk/images/gracie_fields_3.jpg&amp;imgrefurl=http://www.rochdale-on-line.com/&amp;usg=__SkXxBwkBQ0u1GDzIp9jhyNz_xdI=&amp;h=256&amp;w=159&amp;sz=16&amp;hl=en&amp;start=13&amp;um=1&amp;tbnid=spxB_4JZi2v7UM:&amp;tbnh=111&amp;tbnw=69&amp;prev=/images?q=Gracie+Fields&amp;hl=en&amp;safe=active&amp;sa=N&amp;um=1" TargetMode="External"/><Relationship Id="rId7"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audio" Target="file:///\\NEWGRE-BSFFP01\Resources$\Year%207%20ICT\Manchester%20Music\03%20-%20Step%20On%20-%20Happy%20Mondays.wma" TargetMode="External"/><Relationship Id="rId6" Type="http://schemas.openxmlformats.org/officeDocument/2006/relationships/hyperlink" Target="http://images.google.co.uk/imgres?imgurl=http://www.moviemarket.co.uk/thumbnails/150thumbs/175386.jpg&amp;imgrefurl=http://www.moviemarket.co.uk/Photos/Gracie_Fields_P204025.html&amp;usg=__LSpnM50013afVUWwraUWjesekSY=&amp;h=150&amp;w=118&amp;sz=3&amp;hl=en&amp;start=28&amp;um=1&amp;tbnid=HxskeECiinnwuM:&amp;tbnh=96&amp;tbnw=76&amp;prev=/images?q=gracie+fields&amp;ndsp=20&amp;hl=en&amp;safe=active&amp;sa=N&amp;start=20&amp;um=1" TargetMode="External"/><Relationship Id="rId5" Type="http://schemas.openxmlformats.org/officeDocument/2006/relationships/image" Target="../media/image3.pn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dirty="0" smtClean="0"/>
              <a:t>By Megan Morgan</a:t>
            </a:r>
            <a:endParaRPr lang="en-GB" dirty="0"/>
          </a:p>
        </p:txBody>
      </p:sp>
      <p:sp>
        <p:nvSpPr>
          <p:cNvPr id="2" name="Title 1"/>
          <p:cNvSpPr>
            <a:spLocks noGrp="1"/>
          </p:cNvSpPr>
          <p:nvPr>
            <p:ph type="ctrTitle"/>
          </p:nvPr>
        </p:nvSpPr>
        <p:spPr/>
        <p:txBody>
          <a:bodyPr/>
          <a:lstStyle/>
          <a:p>
            <a:r>
              <a:rPr lang="en-GB" dirty="0" smtClean="0"/>
              <a:t>Famous People from Manchester </a:t>
            </a:r>
            <a:endParaRPr lang="en-GB" dirty="0"/>
          </a:p>
        </p:txBody>
      </p:sp>
      <p:sp>
        <p:nvSpPr>
          <p:cNvPr id="5" name="5-Point Star 4"/>
          <p:cNvSpPr/>
          <p:nvPr/>
        </p:nvSpPr>
        <p:spPr>
          <a:xfrm>
            <a:off x="1928794" y="4357694"/>
            <a:ext cx="1214446" cy="128588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5-Point Star 5"/>
          <p:cNvSpPr/>
          <p:nvPr/>
        </p:nvSpPr>
        <p:spPr>
          <a:xfrm>
            <a:off x="6929454" y="3571876"/>
            <a:ext cx="1214446" cy="128588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5-Point Star 6"/>
          <p:cNvSpPr/>
          <p:nvPr/>
        </p:nvSpPr>
        <p:spPr>
          <a:xfrm>
            <a:off x="4714876" y="5214950"/>
            <a:ext cx="1214446" cy="128588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5-Point Star 7"/>
          <p:cNvSpPr/>
          <p:nvPr/>
        </p:nvSpPr>
        <p:spPr>
          <a:xfrm>
            <a:off x="2928926" y="0"/>
            <a:ext cx="1214446" cy="128588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ox(i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1"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checkerboard(across)">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ox(in)">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1"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checkerboard(across)">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2"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box(in)">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box(in)">
                                      <p:cBhvr>
                                        <p:cTn id="47" dur="5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1"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checkerboard(across)">
                                      <p:cBhvr>
                                        <p:cTn id="52" dur="500"/>
                                        <p:tgtEl>
                                          <p:spTgt spid="8"/>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2" nodeType="click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box(in)">
                                      <p:cBhvr>
                                        <p:cTn id="57" dur="500"/>
                                        <p:tgtEl>
                                          <p:spTgt spid="8"/>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3" nodeType="click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box(in)">
                                      <p:cBhvr>
                                        <p:cTn id="6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5" grpId="0" animBg="1"/>
      <p:bldP spid="6" grpId="0" animBg="1"/>
      <p:bldP spid="6" grpId="1" animBg="1"/>
      <p:bldP spid="7" grpId="0" animBg="1"/>
      <p:bldP spid="7" grpId="1" animBg="1"/>
      <p:bldP spid="7" grpId="2" animBg="1"/>
      <p:bldP spid="8" grpId="0" animBg="1"/>
      <p:bldP spid="8" grpId="1" animBg="1"/>
      <p:bldP spid="8" grpId="2" animBg="1"/>
      <p:bldP spid="8" grpId="3"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Russel</a:t>
            </a:r>
            <a:r>
              <a:rPr lang="en-GB" dirty="0" smtClean="0"/>
              <a:t> Watson. </a:t>
            </a:r>
            <a:endParaRPr lang="en-GB" dirty="0"/>
          </a:p>
        </p:txBody>
      </p:sp>
      <p:sp>
        <p:nvSpPr>
          <p:cNvPr id="3" name="Content Placeholder 2"/>
          <p:cNvSpPr>
            <a:spLocks noGrp="1"/>
          </p:cNvSpPr>
          <p:nvPr>
            <p:ph sz="quarter" idx="1"/>
          </p:nvPr>
        </p:nvSpPr>
        <p:spPr>
          <a:xfrm>
            <a:off x="214282" y="1500174"/>
            <a:ext cx="8503920" cy="4572000"/>
          </a:xfrm>
        </p:spPr>
        <p:txBody>
          <a:bodyPr>
            <a:normAutofit/>
          </a:bodyPr>
          <a:lstStyle/>
          <a:p>
            <a:r>
              <a:rPr lang="en-GB" dirty="0" err="1" smtClean="0"/>
              <a:t>Russel</a:t>
            </a:r>
            <a:r>
              <a:rPr lang="en-GB" dirty="0" smtClean="0"/>
              <a:t> Watson born 24</a:t>
            </a:r>
            <a:r>
              <a:rPr lang="en-GB" baseline="30000" dirty="0" smtClean="0"/>
              <a:t>th</a:t>
            </a:r>
            <a:r>
              <a:rPr lang="en-GB" dirty="0" smtClean="0"/>
              <a:t> of November 1974 in Salford, began his singing </a:t>
            </a:r>
            <a:r>
              <a:rPr lang="en-GB" dirty="0" err="1" smtClean="0"/>
              <a:t>carrer</a:t>
            </a:r>
            <a:r>
              <a:rPr lang="en-GB" dirty="0" smtClean="0"/>
              <a:t> in a </a:t>
            </a:r>
            <a:r>
              <a:rPr lang="en-GB" dirty="0" err="1" smtClean="0"/>
              <a:t>mens</a:t>
            </a:r>
            <a:r>
              <a:rPr lang="en-GB" dirty="0" smtClean="0"/>
              <a:t> working club, he is now an English tenor. He became well known in 1999. Performing all over the country wowing the nation with his opera style voice. </a:t>
            </a:r>
          </a:p>
          <a:p>
            <a:r>
              <a:rPr lang="en-GB" dirty="0" smtClean="0"/>
              <a:t>He has two daughters and has </a:t>
            </a:r>
            <a:r>
              <a:rPr lang="en-GB" dirty="0" err="1" smtClean="0"/>
              <a:t>devoced</a:t>
            </a:r>
            <a:r>
              <a:rPr lang="en-GB" dirty="0" smtClean="0"/>
              <a:t> once before. </a:t>
            </a:r>
          </a:p>
          <a:p>
            <a:endParaRPr lang="en-GB" dirty="0" smtClean="0"/>
          </a:p>
          <a:p>
            <a:r>
              <a:rPr lang="en-GB" dirty="0" smtClean="0"/>
              <a:t>He had a near death experience in 2006 when a deadly brain </a:t>
            </a:r>
            <a:r>
              <a:rPr lang="en-GB" dirty="0" err="1" smtClean="0"/>
              <a:t>tumor</a:t>
            </a:r>
            <a:r>
              <a:rPr lang="en-GB" dirty="0" smtClean="0"/>
              <a:t> was found and put his life on the line. Luckily he survived by having two </a:t>
            </a:r>
            <a:r>
              <a:rPr lang="en-GB" dirty="0" err="1" smtClean="0"/>
              <a:t>tumor</a:t>
            </a:r>
            <a:r>
              <a:rPr lang="en-GB" dirty="0" smtClean="0"/>
              <a:t> removal operations, with two daughters it is a relief he survived!</a:t>
            </a:r>
            <a:endParaRPr lang="en-GB" dirty="0"/>
          </a:p>
        </p:txBody>
      </p:sp>
      <p:pic>
        <p:nvPicPr>
          <p:cNvPr id="2050" name="Picture 2" descr="http://tbn2.google.com/images?q=tbn:kJTSVdeBPpSq1M:http://www.telegraph.co.uk/telegraph/multimedia/archive/00648/news-graphics-2007-_648921a.jpg">
            <a:hlinkClick r:id="rId3"/>
          </p:cNvPr>
          <p:cNvPicPr>
            <a:picLocks noChangeAspect="1" noChangeArrowheads="1"/>
          </p:cNvPicPr>
          <p:nvPr/>
        </p:nvPicPr>
        <p:blipFill>
          <a:blip r:embed="rId4"/>
          <a:srcRect/>
          <a:stretch>
            <a:fillRect/>
          </a:stretch>
        </p:blipFill>
        <p:spPr bwMode="auto">
          <a:xfrm>
            <a:off x="4286248" y="285728"/>
            <a:ext cx="923925" cy="1104901"/>
          </a:xfrm>
          <a:prstGeom prst="rect">
            <a:avLst/>
          </a:prstGeom>
          <a:noFill/>
        </p:spPr>
      </p:pic>
      <p:pic>
        <p:nvPicPr>
          <p:cNvPr id="5" name="03 - Step On - Happy Mondays.wma">
            <a:hlinkClick r:id="" action="ppaction://media"/>
          </p:cNvPr>
          <p:cNvPicPr>
            <a:picLocks noRot="1" noChangeAspect="1"/>
          </p:cNvPicPr>
          <p:nvPr>
            <a:audioFile r:link="rId1"/>
          </p:nvPr>
        </p:nvPicPr>
        <p:blipFill>
          <a:blip r:embed="rId5"/>
          <a:stretch>
            <a:fillRect/>
          </a:stretch>
        </p:blipFill>
        <p:spPr>
          <a:xfrm>
            <a:off x="8429652" y="6286520"/>
            <a:ext cx="304800" cy="304800"/>
          </a:xfrm>
          <a:prstGeom prst="rect">
            <a:avLst/>
          </a:prstGeom>
        </p:spPr>
      </p:pic>
      <p:pic>
        <p:nvPicPr>
          <p:cNvPr id="16386" name="Picture 2" descr="http://tbn0.google.com/images?q=tbn:6nGsmTQjkjnh8M:http://musicmoz.org/img/editors/bubble/russell.jpg">
            <a:hlinkClick r:id="rId6"/>
          </p:cNvPr>
          <p:cNvPicPr>
            <a:picLocks noChangeAspect="1" noChangeArrowheads="1"/>
          </p:cNvPicPr>
          <p:nvPr/>
        </p:nvPicPr>
        <p:blipFill>
          <a:blip r:embed="rId7"/>
          <a:srcRect/>
          <a:stretch>
            <a:fillRect/>
          </a:stretch>
        </p:blipFill>
        <p:spPr bwMode="auto">
          <a:xfrm>
            <a:off x="5429256" y="5857891"/>
            <a:ext cx="781050" cy="1000109"/>
          </a:xfrm>
          <a:prstGeom prst="rect">
            <a:avLst/>
          </a:prstGeom>
          <a:noFill/>
        </p:spPr>
      </p:pic>
      <p:sp>
        <p:nvSpPr>
          <p:cNvPr id="7" name="Oval Callout 6"/>
          <p:cNvSpPr/>
          <p:nvPr/>
        </p:nvSpPr>
        <p:spPr>
          <a:xfrm>
            <a:off x="5572132" y="5429264"/>
            <a:ext cx="1285884" cy="78579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Hi I’m Russell!</a:t>
            </a:r>
            <a:endParaRPr lang="en-GB"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5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770" decel="100000"/>
                                        <p:tgtEl>
                                          <p:spTgt spid="3">
                                            <p:txEl>
                                              <p:pRg st="0" end="0"/>
                                            </p:txEl>
                                          </p:spTgt>
                                        </p:tgtEl>
                                      </p:cBhvr>
                                    </p:animEffect>
                                    <p:animScale>
                                      <p:cBhvr>
                                        <p:cTn id="16" dur="770" decel="100000"/>
                                        <p:tgtEl>
                                          <p:spTgt spid="3">
                                            <p:txEl>
                                              <p:pRg st="0" end="0"/>
                                            </p:txEl>
                                          </p:spTgt>
                                        </p:tgtEl>
                                      </p:cBhvr>
                                      <p:from x="10000" y="10000"/>
                                      <p:to x="200000" y="450000"/>
                                    </p:animScale>
                                    <p:animScale>
                                      <p:cBhvr>
                                        <p:cTn id="17" dur="1230" accel="100000" fill="hold">
                                          <p:stCondLst>
                                            <p:cond delay="770"/>
                                          </p:stCondLst>
                                        </p:cTn>
                                        <p:tgtEl>
                                          <p:spTgt spid="3">
                                            <p:txEl>
                                              <p:pRg st="0" end="0"/>
                                            </p:txEl>
                                          </p:spTgt>
                                        </p:tgtEl>
                                      </p:cBhvr>
                                      <p:from x="200000" y="450000"/>
                                      <p:to x="100000" y="100000"/>
                                    </p:animScale>
                                    <p:set>
                                      <p:cBhvr>
                                        <p:cTn id="18" dur="770" fill="hold"/>
                                        <p:tgtEl>
                                          <p:spTgt spid="3">
                                            <p:txEl>
                                              <p:pRg st="0" end="0"/>
                                            </p:txEl>
                                          </p:spTgt>
                                        </p:tgtEl>
                                        <p:attrNameLst>
                                          <p:attrName>ppt_x</p:attrName>
                                        </p:attrNameLst>
                                      </p:cBhvr>
                                      <p:to>
                                        <p:strVal val="(0.5)"/>
                                      </p:to>
                                    </p:set>
                                    <p:anim from="(0.5)" to="(#ppt_x)" calcmode="lin" valueType="num">
                                      <p:cBhvr>
                                        <p:cTn id="19" dur="1230" accel="100000" fill="hold">
                                          <p:stCondLst>
                                            <p:cond delay="770"/>
                                          </p:stCondLst>
                                        </p:cTn>
                                        <p:tgtEl>
                                          <p:spTgt spid="3">
                                            <p:txEl>
                                              <p:pRg st="0" end="0"/>
                                            </p:txEl>
                                          </p:spTgt>
                                        </p:tgtEl>
                                        <p:attrNameLst>
                                          <p:attrName>ppt_x</p:attrName>
                                        </p:attrNameLst>
                                      </p:cBhvr>
                                    </p:anim>
                                    <p:set>
                                      <p:cBhvr>
                                        <p:cTn id="20" dur="770" fill="hold"/>
                                        <p:tgtEl>
                                          <p:spTgt spid="3">
                                            <p:txEl>
                                              <p:pRg st="0" end="0"/>
                                            </p:txEl>
                                          </p:spTgt>
                                        </p:tgtEl>
                                        <p:attrNameLst>
                                          <p:attrName>ppt_y</p:attrName>
                                        </p:attrNameLst>
                                      </p:cBhvr>
                                      <p:to>
                                        <p:strVal val="(#ppt_y+0.4)"/>
                                      </p:to>
                                    </p:set>
                                    <p:anim from="(#ppt_y+0.4)" to="(#ppt_y)" calcmode="lin" valueType="num">
                                      <p:cBhvr>
                                        <p:cTn id="21" dur="1230" accel="100000" fill="hold">
                                          <p:stCondLst>
                                            <p:cond delay="770"/>
                                          </p:stCondLst>
                                        </p:cTn>
                                        <p:tgtEl>
                                          <p:spTgt spid="3">
                                            <p:txEl>
                                              <p:pRg st="0" end="0"/>
                                            </p:txEl>
                                          </p:spTgt>
                                        </p:tgtEl>
                                        <p:attrNameLst>
                                          <p:attrName>ppt_y</p:attrName>
                                        </p:attrNameLst>
                                      </p:cBhvr>
                                    </p:anim>
                                  </p:childTnLst>
                                </p:cTn>
                              </p:par>
                            </p:childTnLst>
                          </p:cTn>
                        </p:par>
                      </p:childTnLst>
                    </p:cTn>
                  </p:par>
                  <p:par>
                    <p:cTn id="22" fill="hold">
                      <p:stCondLst>
                        <p:cond delay="indefinite"/>
                      </p:stCondLst>
                      <p:childTnLst>
                        <p:par>
                          <p:cTn id="23" fill="hold">
                            <p:stCondLst>
                              <p:cond delay="0"/>
                            </p:stCondLst>
                            <p:childTnLst>
                              <p:par>
                                <p:cTn id="24" presetID="51"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770" decel="100000"/>
                                        <p:tgtEl>
                                          <p:spTgt spid="3">
                                            <p:txEl>
                                              <p:pRg st="1" end="1"/>
                                            </p:txEl>
                                          </p:spTgt>
                                        </p:tgtEl>
                                      </p:cBhvr>
                                    </p:animEffect>
                                    <p:animScale>
                                      <p:cBhvr>
                                        <p:cTn id="27" dur="770" decel="100000"/>
                                        <p:tgtEl>
                                          <p:spTgt spid="3">
                                            <p:txEl>
                                              <p:pRg st="1" end="1"/>
                                            </p:txEl>
                                          </p:spTgt>
                                        </p:tgtEl>
                                      </p:cBhvr>
                                      <p:from x="10000" y="10000"/>
                                      <p:to x="200000" y="450000"/>
                                    </p:animScale>
                                    <p:animScale>
                                      <p:cBhvr>
                                        <p:cTn id="28" dur="1230" accel="100000" fill="hold">
                                          <p:stCondLst>
                                            <p:cond delay="770"/>
                                          </p:stCondLst>
                                        </p:cTn>
                                        <p:tgtEl>
                                          <p:spTgt spid="3">
                                            <p:txEl>
                                              <p:pRg st="1" end="1"/>
                                            </p:txEl>
                                          </p:spTgt>
                                        </p:tgtEl>
                                      </p:cBhvr>
                                      <p:from x="200000" y="450000"/>
                                      <p:to x="100000" y="100000"/>
                                    </p:animScale>
                                    <p:set>
                                      <p:cBhvr>
                                        <p:cTn id="29" dur="770" fill="hold"/>
                                        <p:tgtEl>
                                          <p:spTgt spid="3">
                                            <p:txEl>
                                              <p:pRg st="1" end="1"/>
                                            </p:txEl>
                                          </p:spTgt>
                                        </p:tgtEl>
                                        <p:attrNameLst>
                                          <p:attrName>ppt_x</p:attrName>
                                        </p:attrNameLst>
                                      </p:cBhvr>
                                      <p:to>
                                        <p:strVal val="(0.5)"/>
                                      </p:to>
                                    </p:set>
                                    <p:anim from="(0.5)" to="(#ppt_x)" calcmode="lin" valueType="num">
                                      <p:cBhvr>
                                        <p:cTn id="30" dur="1230" accel="100000" fill="hold">
                                          <p:stCondLst>
                                            <p:cond delay="770"/>
                                          </p:stCondLst>
                                        </p:cTn>
                                        <p:tgtEl>
                                          <p:spTgt spid="3">
                                            <p:txEl>
                                              <p:pRg st="1" end="1"/>
                                            </p:txEl>
                                          </p:spTgt>
                                        </p:tgtEl>
                                        <p:attrNameLst>
                                          <p:attrName>ppt_x</p:attrName>
                                        </p:attrNameLst>
                                      </p:cBhvr>
                                    </p:anim>
                                    <p:set>
                                      <p:cBhvr>
                                        <p:cTn id="31" dur="770" fill="hold"/>
                                        <p:tgtEl>
                                          <p:spTgt spid="3">
                                            <p:txEl>
                                              <p:pRg st="1" end="1"/>
                                            </p:txEl>
                                          </p:spTgt>
                                        </p:tgtEl>
                                        <p:attrNameLst>
                                          <p:attrName>ppt_y</p:attrName>
                                        </p:attrNameLst>
                                      </p:cBhvr>
                                      <p:to>
                                        <p:strVal val="(#ppt_y+0.4)"/>
                                      </p:to>
                                    </p:set>
                                    <p:anim from="(#ppt_y+0.4)" to="(#ppt_y)" calcmode="lin" valueType="num">
                                      <p:cBhvr>
                                        <p:cTn id="32" dur="1230" accel="100000" fill="hold">
                                          <p:stCondLst>
                                            <p:cond delay="770"/>
                                          </p:stCondLst>
                                        </p:cTn>
                                        <p:tgtEl>
                                          <p:spTgt spid="3">
                                            <p:txEl>
                                              <p:pRg st="1" end="1"/>
                                            </p:txEl>
                                          </p:spTgt>
                                        </p:tgtEl>
                                        <p:attrNameLst>
                                          <p:attrName>ppt_y</p:attrName>
                                        </p:attrNameLst>
                                      </p:cBhvr>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050"/>
                                        </p:tgtEl>
                                        <p:attrNameLst>
                                          <p:attrName>style.visibility</p:attrName>
                                        </p:attrNameLst>
                                      </p:cBhvr>
                                      <p:to>
                                        <p:strVal val="visible"/>
                                      </p:to>
                                    </p:set>
                                    <p:anim calcmode="lin" valueType="num">
                                      <p:cBhvr additive="base">
                                        <p:cTn id="37" dur="500" fill="hold"/>
                                        <p:tgtEl>
                                          <p:spTgt spid="2050"/>
                                        </p:tgtEl>
                                        <p:attrNameLst>
                                          <p:attrName>ppt_x</p:attrName>
                                        </p:attrNameLst>
                                      </p:cBhvr>
                                      <p:tavLst>
                                        <p:tav tm="0">
                                          <p:val>
                                            <p:strVal val="#ppt_x"/>
                                          </p:val>
                                        </p:tav>
                                        <p:tav tm="100000">
                                          <p:val>
                                            <p:strVal val="#ppt_x"/>
                                          </p:val>
                                        </p:tav>
                                      </p:tavLst>
                                    </p:anim>
                                    <p:anim calcmode="lin" valueType="num">
                                      <p:cBhvr additive="base">
                                        <p:cTn id="3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box(in)">
                                      <p:cBhvr>
                                        <p:cTn id="43" dur="500"/>
                                        <p:tgtEl>
                                          <p:spTgt spid="3">
                                            <p:txEl>
                                              <p:pRg st="3" end="3"/>
                                            </p:txEl>
                                          </p:spTgt>
                                        </p:tgtEl>
                                      </p:cBhvr>
                                    </p:animEffect>
                                  </p:childTnLst>
                                </p:cTn>
                              </p:par>
                            </p:childTnLst>
                          </p:cTn>
                        </p:par>
                        <p:par>
                          <p:cTn id="44" fill="hold">
                            <p:stCondLst>
                              <p:cond delay="500"/>
                            </p:stCondLst>
                            <p:childTnLst>
                              <p:par>
                                <p:cTn id="45" presetID="1" presetClass="mediacall" presetSubtype="0" fill="hold" nodeType="afterEffect">
                                  <p:stCondLst>
                                    <p:cond delay="0"/>
                                  </p:stCondLst>
                                  <p:childTnLst>
                                    <p:cmd type="call" cmd="playFrom(0.0)">
                                      <p:cBhvr>
                                        <p:cTn id="46" dur="266889" fill="hold"/>
                                        <p:tgtEl>
                                          <p:spTgt spid="5"/>
                                        </p:tgtEl>
                                      </p:cBhvr>
                                    </p:cmd>
                                  </p:childTnLst>
                                </p:cTn>
                              </p:par>
                            </p:childTnLst>
                          </p:cTn>
                        </p:par>
                      </p:childTnLst>
                    </p:cTn>
                  </p:par>
                  <p:par>
                    <p:cTn id="47" fill="hold">
                      <p:stCondLst>
                        <p:cond delay="indefinite"/>
                      </p:stCondLst>
                      <p:childTnLst>
                        <p:par>
                          <p:cTn id="48" fill="hold">
                            <p:stCondLst>
                              <p:cond delay="0"/>
                            </p:stCondLst>
                            <p:childTnLst>
                              <p:par>
                                <p:cTn id="49" presetID="5" presetClass="entr" presetSubtype="10" fill="hold" nodeType="clickEffect">
                                  <p:stCondLst>
                                    <p:cond delay="0"/>
                                  </p:stCondLst>
                                  <p:childTnLst>
                                    <p:set>
                                      <p:cBhvr>
                                        <p:cTn id="50" dur="1" fill="hold">
                                          <p:stCondLst>
                                            <p:cond delay="0"/>
                                          </p:stCondLst>
                                        </p:cTn>
                                        <p:tgtEl>
                                          <p:spTgt spid="16386"/>
                                        </p:tgtEl>
                                        <p:attrNameLst>
                                          <p:attrName>style.visibility</p:attrName>
                                        </p:attrNameLst>
                                      </p:cBhvr>
                                      <p:to>
                                        <p:strVal val="visible"/>
                                      </p:to>
                                    </p:set>
                                    <p:animEffect transition="in" filter="checkerboard(across)">
                                      <p:cBhvr>
                                        <p:cTn id="51" dur="500"/>
                                        <p:tgtEl>
                                          <p:spTgt spid="16386"/>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7"/>
                                        </p:tgtEl>
                                        <p:attrNameLst>
                                          <p:attrName>style.visibility</p:attrName>
                                        </p:attrNameLst>
                                      </p:cBhvr>
                                      <p:to>
                                        <p:strVal val="visible"/>
                                      </p:to>
                                    </p:set>
                                    <p:anim calcmode="lin" valueType="num">
                                      <p:cBhvr additive="base">
                                        <p:cTn id="56" dur="500" fill="hold"/>
                                        <p:tgtEl>
                                          <p:spTgt spid="7"/>
                                        </p:tgtEl>
                                        <p:attrNameLst>
                                          <p:attrName>ppt_x</p:attrName>
                                        </p:attrNameLst>
                                      </p:cBhvr>
                                      <p:tavLst>
                                        <p:tav tm="0">
                                          <p:val>
                                            <p:strVal val="#ppt_x"/>
                                          </p:val>
                                        </p:tav>
                                        <p:tav tm="100000">
                                          <p:val>
                                            <p:strVal val="#ppt_x"/>
                                          </p:val>
                                        </p:tav>
                                      </p:tavLst>
                                    </p:anim>
                                    <p:anim calcmode="lin" valueType="num">
                                      <p:cBhvr additive="base">
                                        <p:cTn id="5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p:cTn id="58"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bldLst>
      <p:bldP spid="2" grpId="0"/>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Anna </a:t>
            </a:r>
            <a:r>
              <a:rPr lang="en-GB" dirty="0" err="1" smtClean="0"/>
              <a:t>Friel</a:t>
            </a:r>
            <a:endParaRPr lang="en-GB" dirty="0"/>
          </a:p>
        </p:txBody>
      </p:sp>
      <p:sp>
        <p:nvSpPr>
          <p:cNvPr id="3" name="Content Placeholder 2"/>
          <p:cNvSpPr>
            <a:spLocks noGrp="1"/>
          </p:cNvSpPr>
          <p:nvPr>
            <p:ph sz="quarter" idx="1"/>
          </p:nvPr>
        </p:nvSpPr>
        <p:spPr/>
        <p:txBody>
          <a:bodyPr>
            <a:noAutofit/>
          </a:bodyPr>
          <a:lstStyle/>
          <a:p>
            <a:r>
              <a:rPr lang="en-GB" sz="3200" dirty="0" smtClean="0"/>
              <a:t>Anna </a:t>
            </a:r>
            <a:r>
              <a:rPr lang="en-GB" sz="3200" dirty="0" err="1" smtClean="0"/>
              <a:t>Friel</a:t>
            </a:r>
            <a:r>
              <a:rPr lang="en-GB" sz="3200" dirty="0" smtClean="0"/>
              <a:t> is a British actress born on the 12</a:t>
            </a:r>
            <a:r>
              <a:rPr lang="en-GB" sz="3200" baseline="30000" dirty="0" smtClean="0"/>
              <a:t>th</a:t>
            </a:r>
            <a:r>
              <a:rPr lang="en-GB" sz="3200" dirty="0" smtClean="0"/>
              <a:t> of July 1976. She was born in Rochdale, </a:t>
            </a:r>
            <a:r>
              <a:rPr lang="en-GB" sz="3200" dirty="0" err="1" smtClean="0"/>
              <a:t>Lancheshire</a:t>
            </a:r>
            <a:r>
              <a:rPr lang="en-GB" sz="3200" dirty="0" smtClean="0"/>
              <a:t>. </a:t>
            </a:r>
          </a:p>
          <a:p>
            <a:r>
              <a:rPr lang="en-US" sz="3200" dirty="0" smtClean="0"/>
              <a:t>Performed in 8 productions for the Oldham Theatre Workshop. Also appeared at Liverpool Empire, Oldham </a:t>
            </a:r>
            <a:r>
              <a:rPr lang="en-US" sz="3200" dirty="0" err="1" smtClean="0"/>
              <a:t>Colliseum</a:t>
            </a:r>
            <a:r>
              <a:rPr lang="en-US" sz="3200" dirty="0" smtClean="0"/>
              <a:t>, Duke Of York.</a:t>
            </a:r>
          </a:p>
          <a:p>
            <a:r>
              <a:rPr lang="en-US" sz="3200" dirty="0" smtClean="0"/>
              <a:t>She also </a:t>
            </a:r>
            <a:r>
              <a:rPr lang="en-US" sz="3200" dirty="0" err="1" smtClean="0"/>
              <a:t>appereared</a:t>
            </a:r>
            <a:r>
              <a:rPr lang="en-US" sz="3200" dirty="0" smtClean="0"/>
              <a:t> on the hit ITV1 show Pushing Daises.</a:t>
            </a:r>
            <a:endParaRPr lang="en-GB" sz="3200" dirty="0" smtClean="0"/>
          </a:p>
          <a:p>
            <a:endParaRPr lang="en-GB" sz="3200" dirty="0"/>
          </a:p>
        </p:txBody>
      </p:sp>
      <p:pic>
        <p:nvPicPr>
          <p:cNvPr id="15362" name="Picture 2" descr="Anna Friel">
            <a:hlinkClick r:id="rId3"/>
          </p:cNvPr>
          <p:cNvPicPr>
            <a:picLocks noChangeAspect="1" noChangeArrowheads="1"/>
          </p:cNvPicPr>
          <p:nvPr/>
        </p:nvPicPr>
        <p:blipFill>
          <a:blip r:embed="rId4"/>
          <a:srcRect/>
          <a:stretch>
            <a:fillRect/>
          </a:stretch>
        </p:blipFill>
        <p:spPr bwMode="auto">
          <a:xfrm>
            <a:off x="3428992" y="214290"/>
            <a:ext cx="952500" cy="1200150"/>
          </a:xfrm>
          <a:prstGeom prst="rect">
            <a:avLst/>
          </a:prstGeom>
          <a:noFill/>
        </p:spPr>
      </p:pic>
      <p:pic>
        <p:nvPicPr>
          <p:cNvPr id="5" name="03 - Step On - Happy Mondays.wma">
            <a:hlinkClick r:id="" action="ppaction://media"/>
          </p:cNvPr>
          <p:cNvPicPr>
            <a:picLocks noRot="1" noChangeAspect="1"/>
          </p:cNvPicPr>
          <p:nvPr>
            <a:audioFile r:link="rId1"/>
          </p:nvPr>
        </p:nvPicPr>
        <p:blipFill>
          <a:blip r:embed="rId5"/>
          <a:stretch>
            <a:fillRect/>
          </a:stretch>
        </p:blipFill>
        <p:spPr>
          <a:xfrm>
            <a:off x="8215338" y="6072206"/>
            <a:ext cx="304800" cy="304800"/>
          </a:xfrm>
          <a:prstGeom prst="rect">
            <a:avLst/>
          </a:prstGeom>
        </p:spPr>
      </p:pic>
      <p:sp>
        <p:nvSpPr>
          <p:cNvPr id="8" name="Oval Callout 7"/>
          <p:cNvSpPr/>
          <p:nvPr/>
        </p:nvSpPr>
        <p:spPr>
          <a:xfrm>
            <a:off x="4143372" y="0"/>
            <a:ext cx="1643074" cy="128588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Hi I’m Anna how are you?</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5362"/>
                                        </p:tgtEl>
                                        <p:attrNameLst>
                                          <p:attrName>style.visibility</p:attrName>
                                        </p:attrNameLst>
                                      </p:cBhvr>
                                      <p:to>
                                        <p:strVal val="visible"/>
                                      </p:to>
                                    </p:set>
                                    <p:animEffect transition="in" filter="checkerboard(across)">
                                      <p:cBhvr>
                                        <p:cTn id="12" dur="500"/>
                                        <p:tgtEl>
                                          <p:spTgt spid="1536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linds(horizontal)">
                                      <p:cBhvr>
                                        <p:cTn id="17" dur="500"/>
                                        <p:tgtEl>
                                          <p:spTgt spid="3">
                                            <p:txEl>
                                              <p:pRg st="0" end="0"/>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blinds(horizontal)">
                                      <p:cBhvr>
                                        <p:cTn id="20" dur="500"/>
                                        <p:tgtEl>
                                          <p:spTgt spid="3">
                                            <p:txEl>
                                              <p:pRg st="1" end="1"/>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linds(horizontal)">
                                      <p:cBhvr>
                                        <p:cTn id="23" dur="500"/>
                                        <p:tgtEl>
                                          <p:spTgt spid="3">
                                            <p:txEl>
                                              <p:pRg st="2" end="2"/>
                                            </p:txEl>
                                          </p:spTgt>
                                        </p:tgtEl>
                                      </p:cBhvr>
                                    </p:animEffect>
                                  </p:childTnLst>
                                </p:cTn>
                              </p:par>
                            </p:childTnLst>
                          </p:cTn>
                        </p:par>
                        <p:par>
                          <p:cTn id="24" fill="hold">
                            <p:stCondLst>
                              <p:cond delay="500"/>
                            </p:stCondLst>
                            <p:childTnLst>
                              <p:par>
                                <p:cTn id="25" presetID="1" presetClass="mediacall" presetSubtype="0" fill="hold" nodeType="afterEffect">
                                  <p:stCondLst>
                                    <p:cond delay="0"/>
                                  </p:stCondLst>
                                  <p:childTnLst>
                                    <p:cmd type="call" cmd="playFrom(0.0)">
                                      <p:cBhvr>
                                        <p:cTn id="26" dur="266889" fill="hold"/>
                                        <p:tgtEl>
                                          <p:spTgt spid="5"/>
                                        </p:tgtEl>
                                      </p:cBhvr>
                                    </p:cmd>
                                  </p:childTnLst>
                                </p:cTn>
                              </p:par>
                            </p:childTnLst>
                          </p:cTn>
                        </p:par>
                      </p:childTnLst>
                    </p:cTn>
                  </p:par>
                  <p:par>
                    <p:cTn id="27" fill="hold">
                      <p:stCondLst>
                        <p:cond delay="indefinite"/>
                      </p:stCondLst>
                      <p:childTnLst>
                        <p:par>
                          <p:cTn id="28" fill="hold">
                            <p:stCondLst>
                              <p:cond delay="0"/>
                            </p:stCondLst>
                            <p:childTnLst>
                              <p:par>
                                <p:cTn id="29" presetID="18" presetClass="exit" presetSubtype="12" fill="hold" nodeType="clickEffect">
                                  <p:stCondLst>
                                    <p:cond delay="0"/>
                                  </p:stCondLst>
                                  <p:childTnLst>
                                    <p:animEffect transition="out" filter="strips(downLeft)">
                                      <p:cBhvr>
                                        <p:cTn id="30" dur="500"/>
                                        <p:tgtEl>
                                          <p:spTgt spid="3">
                                            <p:txEl>
                                              <p:pRg st="0" end="0"/>
                                            </p:txEl>
                                          </p:spTgt>
                                        </p:tgtEl>
                                      </p:cBhvr>
                                    </p:animEffect>
                                    <p:set>
                                      <p:cBhvr>
                                        <p:cTn id="31"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8" presetClass="exit" presetSubtype="12" fill="hold" nodeType="clickEffect">
                                  <p:stCondLst>
                                    <p:cond delay="0"/>
                                  </p:stCondLst>
                                  <p:childTnLst>
                                    <p:animEffect transition="out" filter="strips(downLeft)">
                                      <p:cBhvr>
                                        <p:cTn id="35" dur="500"/>
                                        <p:tgtEl>
                                          <p:spTgt spid="3">
                                            <p:txEl>
                                              <p:pRg st="1" end="1"/>
                                            </p:txEl>
                                          </p:spTgt>
                                        </p:tgtEl>
                                      </p:cBhvr>
                                    </p:animEffect>
                                    <p:set>
                                      <p:cBhvr>
                                        <p:cTn id="36"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8" presetClass="exit" presetSubtype="12" fill="hold" nodeType="clickEffect">
                                  <p:stCondLst>
                                    <p:cond delay="0"/>
                                  </p:stCondLst>
                                  <p:childTnLst>
                                    <p:animEffect transition="out" filter="strips(downLeft)">
                                      <p:cBhvr>
                                        <p:cTn id="40" dur="500"/>
                                        <p:tgtEl>
                                          <p:spTgt spid="3">
                                            <p:txEl>
                                              <p:pRg st="2" end="2"/>
                                            </p:txEl>
                                          </p:spTgt>
                                        </p:tgtEl>
                                      </p:cBhvr>
                                    </p:animEffect>
                                    <p:set>
                                      <p:cBhvr>
                                        <p:cTn id="41"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5" presetClass="entr" presetSubtype="10" fill="hold" grpId="0" nodeType="click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checkerboard(across)">
                                      <p:cBhvr>
                                        <p:cTn id="46" dur="500"/>
                                        <p:tgtEl>
                                          <p:spTgt spid="8"/>
                                        </p:tgtEl>
                                      </p:cBhvr>
                                    </p:animEffect>
                                  </p:childTnLst>
                                </p:cTn>
                              </p:par>
                            </p:childTnLst>
                          </p:cTn>
                        </p:par>
                      </p:childTnLst>
                    </p:cTn>
                  </p:par>
                  <p:par>
                    <p:cTn id="47" fill="hold">
                      <p:stCondLst>
                        <p:cond delay="indefinite"/>
                      </p:stCondLst>
                      <p:childTnLst>
                        <p:par>
                          <p:cTn id="48" fill="hold">
                            <p:stCondLst>
                              <p:cond delay="0"/>
                            </p:stCondLst>
                            <p:childTnLst>
                              <p:par>
                                <p:cTn id="49" presetID="5" presetClass="exit" presetSubtype="10" fill="hold" grpId="2" nodeType="clickEffect">
                                  <p:stCondLst>
                                    <p:cond delay="0"/>
                                  </p:stCondLst>
                                  <p:childTnLst>
                                    <p:animEffect transition="out" filter="checkerboard(across)">
                                      <p:cBhvr>
                                        <p:cTn id="50" dur="500"/>
                                        <p:tgtEl>
                                          <p:spTgt spid="8"/>
                                        </p:tgtEl>
                                      </p:cBhvr>
                                    </p:animEffect>
                                    <p:set>
                                      <p:cBhvr>
                                        <p:cTn id="51" dur="1" fill="hold">
                                          <p:stCondLst>
                                            <p:cond delay="499"/>
                                          </p:stCondLst>
                                        </p:cTn>
                                        <p:tgtEl>
                                          <p:spTgt spid="8"/>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51" presetClass="exit" presetSubtype="0" fill="hold" nodeType="clickEffect">
                                  <p:stCondLst>
                                    <p:cond delay="0"/>
                                  </p:stCondLst>
                                  <p:childTnLst>
                                    <p:animEffect transition="out" filter="fade">
                                      <p:cBhvr>
                                        <p:cTn id="55" dur="770" accel="100000">
                                          <p:stCondLst>
                                            <p:cond delay="1230"/>
                                          </p:stCondLst>
                                        </p:cTn>
                                        <p:tgtEl>
                                          <p:spTgt spid="15362"/>
                                        </p:tgtEl>
                                      </p:cBhvr>
                                    </p:animEffect>
                                    <p:animScale>
                                      <p:cBhvr>
                                        <p:cTn id="56" dur="770" accel="100000">
                                          <p:stCondLst>
                                            <p:cond delay="1230"/>
                                          </p:stCondLst>
                                        </p:cTn>
                                        <p:tgtEl>
                                          <p:spTgt spid="15362"/>
                                        </p:tgtEl>
                                      </p:cBhvr>
                                      <p:from x="200000" y="450000"/>
                                      <p:to x="10000" y="10000"/>
                                    </p:animScale>
                                    <p:animScale>
                                      <p:cBhvr>
                                        <p:cTn id="57" dur="1230" decel="100000"/>
                                        <p:tgtEl>
                                          <p:spTgt spid="15362"/>
                                        </p:tgtEl>
                                      </p:cBhvr>
                                      <p:from x="100000" y="100000"/>
                                      <p:to x="200000" y="450000"/>
                                    </p:animScale>
                                    <p:anim from="(ppt_x)" to="(0.5)" calcmode="lin" valueType="num">
                                      <p:cBhvr>
                                        <p:cTn id="58" dur="1230" decel="100000"/>
                                        <p:tgtEl>
                                          <p:spTgt spid="15362"/>
                                        </p:tgtEl>
                                        <p:attrNameLst>
                                          <p:attrName>ppt_x</p:attrName>
                                        </p:attrNameLst>
                                      </p:cBhvr>
                                    </p:anim>
                                    <p:anim from="(0.5)" to="(0.5)" calcmode="lin" valueType="num">
                                      <p:cBhvr>
                                        <p:cTn id="59" dur="770">
                                          <p:stCondLst>
                                            <p:cond delay="1230"/>
                                          </p:stCondLst>
                                        </p:cTn>
                                        <p:tgtEl>
                                          <p:spTgt spid="15362"/>
                                        </p:tgtEl>
                                        <p:attrNameLst>
                                          <p:attrName>ppt_x</p:attrName>
                                        </p:attrNameLst>
                                      </p:cBhvr>
                                    </p:anim>
                                    <p:anim from="(ppt_y)" to="(ppt_y+0.4)" calcmode="lin" valueType="num">
                                      <p:cBhvr>
                                        <p:cTn id="60" dur="1230" decel="100000"/>
                                        <p:tgtEl>
                                          <p:spTgt spid="15362"/>
                                        </p:tgtEl>
                                        <p:attrNameLst>
                                          <p:attrName>ppt_y</p:attrName>
                                        </p:attrNameLst>
                                      </p:cBhvr>
                                    </p:anim>
                                    <p:anim from="(ppt_y)" to="(ppt_y)" calcmode="lin" valueType="num">
                                      <p:cBhvr>
                                        <p:cTn id="61" dur="770">
                                          <p:stCondLst>
                                            <p:cond delay="1230"/>
                                          </p:stCondLst>
                                        </p:cTn>
                                        <p:tgtEl>
                                          <p:spTgt spid="15362"/>
                                        </p:tgtEl>
                                        <p:attrNameLst>
                                          <p:attrName>ppt_y</p:attrName>
                                        </p:attrNameLst>
                                      </p:cBhvr>
                                    </p:anim>
                                    <p:set>
                                      <p:cBhvr>
                                        <p:cTn id="62" dur="1" fill="hold">
                                          <p:stCondLst>
                                            <p:cond delay="1999"/>
                                          </p:stCondLst>
                                        </p:cTn>
                                        <p:tgtEl>
                                          <p:spTgt spid="1536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audio>
              <p:cMediaNode>
                <p:cTn id="63"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bldLst>
      <p:bldP spid="2" grpId="0"/>
      <p:bldP spid="8" grpId="0" animBg="1"/>
      <p:bldP spid="8" grpId="2"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Bill Oddie</a:t>
            </a:r>
            <a:endParaRPr lang="en-GB" dirty="0"/>
          </a:p>
        </p:txBody>
      </p:sp>
      <p:sp>
        <p:nvSpPr>
          <p:cNvPr id="3" name="Content Placeholder 2"/>
          <p:cNvSpPr>
            <a:spLocks noGrp="1"/>
          </p:cNvSpPr>
          <p:nvPr>
            <p:ph sz="quarter" idx="1"/>
          </p:nvPr>
        </p:nvSpPr>
        <p:spPr/>
        <p:txBody>
          <a:bodyPr>
            <a:normAutofit lnSpcReduction="10000"/>
          </a:bodyPr>
          <a:lstStyle/>
          <a:p>
            <a:r>
              <a:rPr lang="en-GB" dirty="0" smtClean="0"/>
              <a:t>Bill Oddie is a famous TV presenter from Rochdale. He was born on the 7</a:t>
            </a:r>
            <a:r>
              <a:rPr lang="en-GB" baseline="30000" dirty="0" smtClean="0"/>
              <a:t>th</a:t>
            </a:r>
            <a:r>
              <a:rPr lang="en-GB" dirty="0" smtClean="0"/>
              <a:t> July 1941. </a:t>
            </a:r>
          </a:p>
          <a:p>
            <a:r>
              <a:rPr lang="en-GB" dirty="0" smtClean="0"/>
              <a:t>His first wife was Jean Hart, who he fathered 1 child too, then he divorced her for Laura Beaumont and fathered 2 children to her, he is still married to her. </a:t>
            </a:r>
          </a:p>
          <a:p>
            <a:r>
              <a:rPr lang="en-US" dirty="0" smtClean="0"/>
              <a:t>Bill Oddie is one of the most well-known and multi-talented show-biz personalities ever produced by this country. His popularity continues to increase with every television series, radio broadcast, book, stage and public appearance. There are not enough "Bills" to go round and his unique appeal makes him constantly in high demand.</a:t>
            </a:r>
          </a:p>
          <a:p>
            <a:endParaRPr lang="en-GB" dirty="0"/>
          </a:p>
        </p:txBody>
      </p:sp>
      <p:pic>
        <p:nvPicPr>
          <p:cNvPr id="16386" name="Picture 2" descr="http://tbn2.google.com/images?q=tbn:PGgGJnvg-xm7tM:http://primetime.unrealitytv.co.uk/wp-content/uploads/2008/05/billoddie.jpg">
            <a:hlinkClick r:id="rId3"/>
          </p:cNvPr>
          <p:cNvPicPr>
            <a:picLocks noChangeAspect="1" noChangeArrowheads="1"/>
          </p:cNvPicPr>
          <p:nvPr/>
        </p:nvPicPr>
        <p:blipFill>
          <a:blip r:embed="rId4"/>
          <a:srcRect/>
          <a:stretch>
            <a:fillRect/>
          </a:stretch>
        </p:blipFill>
        <p:spPr bwMode="auto">
          <a:xfrm>
            <a:off x="3643306" y="214290"/>
            <a:ext cx="1019175" cy="1057276"/>
          </a:xfrm>
          <a:prstGeom prst="rect">
            <a:avLst/>
          </a:prstGeom>
          <a:noFill/>
        </p:spPr>
      </p:pic>
      <p:pic>
        <p:nvPicPr>
          <p:cNvPr id="5" name="03 - Step On - Happy Mondays.wma">
            <a:hlinkClick r:id="" action="ppaction://media"/>
          </p:cNvPr>
          <p:cNvPicPr>
            <a:picLocks noRot="1" noChangeAspect="1"/>
          </p:cNvPicPr>
          <p:nvPr>
            <a:audioFile r:link="rId1"/>
          </p:nvPr>
        </p:nvPicPr>
        <p:blipFill>
          <a:blip r:embed="rId5"/>
          <a:stretch>
            <a:fillRect/>
          </a:stretch>
        </p:blipFill>
        <p:spPr>
          <a:xfrm>
            <a:off x="8215338" y="6143644"/>
            <a:ext cx="304800" cy="304800"/>
          </a:xfrm>
          <a:prstGeom prst="rect">
            <a:avLst/>
          </a:prstGeom>
        </p:spPr>
      </p:pic>
      <p:pic>
        <p:nvPicPr>
          <p:cNvPr id="14338" name="Picture 2" descr="http://tbn0.google.com/images?q=tbn:jPrkn--eKsCsOM:http://www.allelectricproductions.co.uk/special_interest/special_interest_images/bill_oddie.jpg">
            <a:hlinkClick r:id="rId6"/>
          </p:cNvPr>
          <p:cNvPicPr>
            <a:picLocks noChangeAspect="1" noChangeArrowheads="1"/>
          </p:cNvPicPr>
          <p:nvPr/>
        </p:nvPicPr>
        <p:blipFill>
          <a:blip r:embed="rId7"/>
          <a:srcRect/>
          <a:stretch>
            <a:fillRect/>
          </a:stretch>
        </p:blipFill>
        <p:spPr bwMode="auto">
          <a:xfrm>
            <a:off x="5429256" y="5510210"/>
            <a:ext cx="1071570" cy="1347790"/>
          </a:xfrm>
          <a:prstGeom prst="rect">
            <a:avLst/>
          </a:prstGeom>
          <a:noFill/>
        </p:spPr>
      </p:pic>
      <p:sp>
        <p:nvSpPr>
          <p:cNvPr id="7" name="Oval Callout 6"/>
          <p:cNvSpPr/>
          <p:nvPr/>
        </p:nvSpPr>
        <p:spPr>
          <a:xfrm rot="17779738">
            <a:off x="3086046" y="325587"/>
            <a:ext cx="1214446" cy="785818"/>
          </a:xfrm>
          <a:prstGeom prst="wedgeEllipseCallou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Hi I’m Bill!</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heckerboard(across)">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checkerboard(across)">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checkerboard(across)">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additive="base">
                                        <p:cTn id="2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nodeType="clickEffect">
                                  <p:stCondLst>
                                    <p:cond delay="0"/>
                                  </p:stCondLst>
                                  <p:childTnLst>
                                    <p:set>
                                      <p:cBhvr>
                                        <p:cTn id="33" dur="1" fill="hold">
                                          <p:stCondLst>
                                            <p:cond delay="0"/>
                                          </p:stCondLst>
                                        </p:cTn>
                                        <p:tgtEl>
                                          <p:spTgt spid="16386"/>
                                        </p:tgtEl>
                                        <p:attrNameLst>
                                          <p:attrName>style.visibility</p:attrName>
                                        </p:attrNameLst>
                                      </p:cBhvr>
                                      <p:to>
                                        <p:strVal val="visible"/>
                                      </p:to>
                                    </p:set>
                                    <p:animEffect transition="in" filter="box(in)">
                                      <p:cBhvr>
                                        <p:cTn id="34" dur="500"/>
                                        <p:tgtEl>
                                          <p:spTgt spid="16386"/>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nodeType="click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animEffect transition="in" filter="checkerboard(across)">
                                      <p:cBhvr>
                                        <p:cTn id="39" dur="500"/>
                                        <p:tgtEl>
                                          <p:spTgt spid="3">
                                            <p:txEl>
                                              <p:pRg st="1" end="1"/>
                                            </p:txEl>
                                          </p:spTgt>
                                        </p:tgtEl>
                                      </p:cBhvr>
                                    </p:animEffect>
                                  </p:childTnLst>
                                </p:cTn>
                              </p:par>
                            </p:childTnLst>
                          </p:cTn>
                        </p:par>
                        <p:par>
                          <p:cTn id="40" fill="hold">
                            <p:stCondLst>
                              <p:cond delay="500"/>
                            </p:stCondLst>
                            <p:childTnLst>
                              <p:par>
                                <p:cTn id="41" presetID="1" presetClass="mediacall" presetSubtype="0" fill="hold" nodeType="afterEffect">
                                  <p:stCondLst>
                                    <p:cond delay="0"/>
                                  </p:stCondLst>
                                  <p:childTnLst>
                                    <p:cmd type="call" cmd="playFrom(0.0)">
                                      <p:cBhvr>
                                        <p:cTn id="42" dur="266889" fill="hold"/>
                                        <p:tgtEl>
                                          <p:spTgt spid="5"/>
                                        </p:tgtEl>
                                      </p:cBhvr>
                                    </p:cmd>
                                  </p:childTnLst>
                                </p:cTn>
                              </p:par>
                            </p:childTnLst>
                          </p:cTn>
                        </p:par>
                      </p:childTnLst>
                    </p:cTn>
                  </p:par>
                  <p:par>
                    <p:cTn id="43" fill="hold">
                      <p:stCondLst>
                        <p:cond delay="indefinite"/>
                      </p:stCondLst>
                      <p:childTnLst>
                        <p:par>
                          <p:cTn id="44" fill="hold">
                            <p:stCondLst>
                              <p:cond delay="0"/>
                            </p:stCondLst>
                            <p:childTnLst>
                              <p:par>
                                <p:cTn id="45" presetID="0" presetClass="path" presetSubtype="0" accel="50000" decel="50000" fill="hold" nodeType="clickEffect">
                                  <p:stCondLst>
                                    <p:cond delay="0"/>
                                  </p:stCondLst>
                                  <p:childTnLst>
                                    <p:animMotion origin="layout" path="M -3.05556E-6 -3.7037E-7 C 0.01059 -0.00972 -0.00035 0.00162 0.00799 -0.01088 C 0.025 -0.03634 0.01146 -0.01551 0.02257 -0.02801 C 0.02431 -0.02986 0.02535 -0.0331 0.02743 -0.03449 C 0.03194 -0.03773 0.03715 -0.03866 0.04201 -0.04097 C 0.06163 -0.03912 0.0724 -0.03542 0.09028 -0.03218 C 0.1026 -0.03518 0.11528 -0.03426 0.12743 -0.03866 C 0.13073 -0.03981 0.13385 -0.04167 0.13715 -0.04305 C 0.13872 -0.04375 0.14201 -0.04514 0.14201 -0.04514 C 0.1559 -0.05903 0.1724 -0.0588 0.18872 -0.06458 C 0.19201 -0.06389 0.19531 -0.06343 0.19844 -0.06227 C 0.20174 -0.06111 0.20799 -0.0581 0.20799 -0.0581 C 0.21163 -0.05486 0.21597 -0.05324 0.21927 -0.04954 C 0.22083 -0.04792 0.22101 -0.04468 0.22257 -0.04305 C 0.22517 -0.04028 0.22899 -0.04028 0.23229 -0.03866 C 0.24601 -0.025 0.26233 -0.025 0.27899 -0.02153 C 0.31944 -0.02292 0.33819 -0.02384 0.37257 -0.02801 C 0.37691 -0.02847 0.38108 -0.0294 0.38542 -0.03009 C 0.38872 -0.03079 0.39184 -0.03171 0.39514 -0.03218 C 0.4026 -0.0331 0.41771 -0.03449 0.41771 -0.03449 " pathEditMode="relative" ptsTypes="fffffffffffffffffffA">
                                      <p:cBhvr>
                                        <p:cTn id="46" dur="2000" fill="hold"/>
                                        <p:tgtEl>
                                          <p:spTgt spid="14338"/>
                                        </p:tgtEl>
                                        <p:attrNameLst>
                                          <p:attrName>ppt_x</p:attrName>
                                          <p:attrName>ppt_y</p:attrName>
                                        </p:attrNameLst>
                                      </p:cBhvr>
                                    </p:animMotion>
                                  </p:childTnLst>
                                </p:cTn>
                              </p:par>
                            </p:childTnLst>
                          </p:cTn>
                        </p:par>
                      </p:childTnLst>
                    </p:cTn>
                  </p:par>
                  <p:par>
                    <p:cTn id="47" fill="hold">
                      <p:stCondLst>
                        <p:cond delay="indefinite"/>
                      </p:stCondLst>
                      <p:childTnLst>
                        <p:par>
                          <p:cTn id="48" fill="hold">
                            <p:stCondLst>
                              <p:cond delay="0"/>
                            </p:stCondLst>
                            <p:childTnLst>
                              <p:par>
                                <p:cTn id="49" presetID="5" presetClass="entr" presetSubtype="1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animEffect transition="in" filter="checkerboard(across)">
                                      <p:cBhvr>
                                        <p:cTn id="51" dur="500"/>
                                        <p:tgtEl>
                                          <p:spTgt spid="7"/>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14338"/>
                                        </p:tgtEl>
                                        <p:attrNameLst>
                                          <p:attrName>style.visibility</p:attrName>
                                        </p:attrNameLst>
                                      </p:cBhvr>
                                      <p:to>
                                        <p:strVal val="visible"/>
                                      </p:to>
                                    </p:set>
                                    <p:anim calcmode="lin" valueType="num">
                                      <p:cBhvr additive="base">
                                        <p:cTn id="56" dur="500" fill="hold"/>
                                        <p:tgtEl>
                                          <p:spTgt spid="14338"/>
                                        </p:tgtEl>
                                        <p:attrNameLst>
                                          <p:attrName>ppt_x</p:attrName>
                                        </p:attrNameLst>
                                      </p:cBhvr>
                                      <p:tavLst>
                                        <p:tav tm="0">
                                          <p:val>
                                            <p:strVal val="#ppt_x"/>
                                          </p:val>
                                        </p:tav>
                                        <p:tav tm="100000">
                                          <p:val>
                                            <p:strVal val="#ppt_x"/>
                                          </p:val>
                                        </p:tav>
                                      </p:tavLst>
                                    </p:anim>
                                    <p:anim calcmode="lin" valueType="num">
                                      <p:cBhvr additive="base">
                                        <p:cTn id="57" dur="500" fill="hold"/>
                                        <p:tgtEl>
                                          <p:spTgt spid="143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p:cTn id="58"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bldLst>
      <p:bldP spid="2" grpId="0"/>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Gracie Fields</a:t>
            </a:r>
            <a:endParaRPr lang="en-GB" dirty="0"/>
          </a:p>
        </p:txBody>
      </p:sp>
      <p:sp>
        <p:nvSpPr>
          <p:cNvPr id="3" name="Content Placeholder 2"/>
          <p:cNvSpPr>
            <a:spLocks noGrp="1"/>
          </p:cNvSpPr>
          <p:nvPr>
            <p:ph sz="quarter" idx="1"/>
          </p:nvPr>
        </p:nvSpPr>
        <p:spPr/>
        <p:txBody>
          <a:bodyPr>
            <a:normAutofit fontScale="92500"/>
          </a:bodyPr>
          <a:lstStyle/>
          <a:p>
            <a:r>
              <a:rPr lang="en-GB" dirty="0" smtClean="0"/>
              <a:t>Gracie was born in 1889 and died 1979. She was born over a chip shop.</a:t>
            </a:r>
            <a:r>
              <a:rPr lang="en-US" dirty="0" smtClean="0"/>
              <a:t>By the time she made her film debut in 1931, 'Our Gracie' was already a star of the music hall and a major recording star, with an audience that had followed her progress since 1915 when she left Rochdale and the Lancashire cotton mills to join musical revue. By 1936 she was the most popular British film star and remained among the top three until 1940. Though her popularity dipped during the war, when she elected to remain in Hollywood (where she made three modestly successful films), it recovered afterwards and she continued into retirement abroad as a British national institution, created Dame of the British Empire in 1979, the year of her death.</a:t>
            </a:r>
          </a:p>
        </p:txBody>
      </p:sp>
      <p:pic>
        <p:nvPicPr>
          <p:cNvPr id="1026" name="Picture 2" descr="http://tbn1.google.com/images?q=tbn:spxB_4JZi2v7UM:http://www.rochdale-on-line.com/folk/images/gracie_fields_3.jpg">
            <a:hlinkClick r:id="rId3"/>
          </p:cNvPr>
          <p:cNvPicPr>
            <a:picLocks noChangeAspect="1" noChangeArrowheads="1"/>
          </p:cNvPicPr>
          <p:nvPr/>
        </p:nvPicPr>
        <p:blipFill>
          <a:blip r:embed="rId4"/>
          <a:srcRect/>
          <a:stretch>
            <a:fillRect/>
          </a:stretch>
        </p:blipFill>
        <p:spPr bwMode="auto">
          <a:xfrm>
            <a:off x="4143372" y="214290"/>
            <a:ext cx="871539" cy="1143008"/>
          </a:xfrm>
          <a:prstGeom prst="rect">
            <a:avLst/>
          </a:prstGeom>
          <a:noFill/>
        </p:spPr>
      </p:pic>
      <p:pic>
        <p:nvPicPr>
          <p:cNvPr id="6" name="03 - Step On - Happy Mondays.wma">
            <a:hlinkClick r:id="" action="ppaction://media"/>
          </p:cNvPr>
          <p:cNvPicPr>
            <a:picLocks noRot="1" noChangeAspect="1"/>
          </p:cNvPicPr>
          <p:nvPr>
            <a:audioFile r:link="rId1"/>
          </p:nvPr>
        </p:nvPicPr>
        <p:blipFill>
          <a:blip r:embed="rId5"/>
          <a:stretch>
            <a:fillRect/>
          </a:stretch>
        </p:blipFill>
        <p:spPr>
          <a:xfrm>
            <a:off x="8215338" y="6072206"/>
            <a:ext cx="304800" cy="304800"/>
          </a:xfrm>
          <a:prstGeom prst="rect">
            <a:avLst/>
          </a:prstGeom>
        </p:spPr>
      </p:pic>
      <p:pic>
        <p:nvPicPr>
          <p:cNvPr id="10" name="Picture 6" descr="http://tbn0.google.com/images?q=tbn:HxskeECiinnwuM:http://www.moviemarket.co.uk/thumbnails/150thumbs/175386.jpg">
            <a:hlinkClick r:id="rId6"/>
          </p:cNvPr>
          <p:cNvPicPr>
            <a:picLocks noChangeAspect="1" noChangeArrowheads="1"/>
          </p:cNvPicPr>
          <p:nvPr/>
        </p:nvPicPr>
        <p:blipFill>
          <a:blip r:embed="rId7"/>
          <a:srcRect/>
          <a:stretch>
            <a:fillRect/>
          </a:stretch>
        </p:blipFill>
        <p:spPr bwMode="auto">
          <a:xfrm>
            <a:off x="4857752" y="5643578"/>
            <a:ext cx="785818" cy="1214422"/>
          </a:xfrm>
          <a:prstGeom prst="rect">
            <a:avLst/>
          </a:prstGeom>
          <a:noFill/>
        </p:spPr>
      </p:pic>
      <p:sp>
        <p:nvSpPr>
          <p:cNvPr id="8" name="Rounded Rectangular Callout 7"/>
          <p:cNvSpPr/>
          <p:nvPr/>
        </p:nvSpPr>
        <p:spPr>
          <a:xfrm>
            <a:off x="5143504" y="285728"/>
            <a:ext cx="928694" cy="642942"/>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Hi I’m Gracie</a:t>
            </a:r>
            <a:endParaRPr lang="en-GB" dirty="0"/>
          </a:p>
        </p:txBody>
      </p:sp>
      <p:sp>
        <p:nvSpPr>
          <p:cNvPr id="9" name="Oval Callout 8"/>
          <p:cNvSpPr/>
          <p:nvPr/>
        </p:nvSpPr>
        <p:spPr>
          <a:xfrm>
            <a:off x="5072066" y="5286388"/>
            <a:ext cx="1000132" cy="100013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I’d better be going!</a:t>
            </a:r>
            <a:endParaRPr lang="en-GB"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1026"/>
                                        </p:tgtEl>
                                        <p:attrNameLst>
                                          <p:attrName>style.visibility</p:attrName>
                                        </p:attrNameLst>
                                      </p:cBhvr>
                                      <p:to>
                                        <p:strVal val="visible"/>
                                      </p:to>
                                    </p:set>
                                    <p:animEffect transition="in" filter="checkerboard(across)">
                                      <p:cBhvr>
                                        <p:cTn id="18" dur="500"/>
                                        <p:tgtEl>
                                          <p:spTgt spid="1026"/>
                                        </p:tgtEl>
                                      </p:cBhvr>
                                    </p:animEffect>
                                  </p:childTnLst>
                                </p:cTn>
                              </p:par>
                            </p:childTnLst>
                          </p:cTn>
                        </p:par>
                        <p:par>
                          <p:cTn id="19" fill="hold">
                            <p:stCondLst>
                              <p:cond delay="500"/>
                            </p:stCondLst>
                            <p:childTnLst>
                              <p:par>
                                <p:cTn id="20" presetID="1" presetClass="mediacall" presetSubtype="0" fill="hold" nodeType="afterEffect">
                                  <p:stCondLst>
                                    <p:cond delay="0"/>
                                  </p:stCondLst>
                                  <p:childTnLst>
                                    <p:cmd type="call" cmd="playFrom(0.0)">
                                      <p:cBhvr>
                                        <p:cTn id="21" dur="266889" fill="hold"/>
                                        <p:tgtEl>
                                          <p:spTgt spid="6"/>
                                        </p:tgtEl>
                                      </p:cBhvr>
                                    </p:cmd>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checkerboard(across)">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checkerboard(across)">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xit" presetSubtype="4" fill="hold" nodeType="clickEffect">
                                  <p:stCondLst>
                                    <p:cond delay="0"/>
                                  </p:stCondLst>
                                  <p:childTnLst>
                                    <p:anim calcmode="lin" valueType="num">
                                      <p:cBhvr additive="base">
                                        <p:cTn id="35"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6" dur="500"/>
                                        <p:tgtEl>
                                          <p:spTgt spid="3">
                                            <p:txEl>
                                              <p:pRg st="0" end="0"/>
                                            </p:txEl>
                                          </p:spTgt>
                                        </p:tgtEl>
                                        <p:attrNameLst>
                                          <p:attrName>ppt_y</p:attrName>
                                        </p:attrNameLst>
                                      </p:cBhvr>
                                      <p:tavLst>
                                        <p:tav tm="0">
                                          <p:val>
                                            <p:strVal val="ppt_y"/>
                                          </p:val>
                                        </p:tav>
                                        <p:tav tm="100000">
                                          <p:val>
                                            <p:strVal val="1+ppt_h/2"/>
                                          </p:val>
                                        </p:tav>
                                      </p:tavLst>
                                    </p:anim>
                                    <p:set>
                                      <p:cBhvr>
                                        <p:cTn id="3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 presetClass="exit" presetSubtype="4" fill="hold" nodeType="clickEffect">
                                  <p:stCondLst>
                                    <p:cond delay="0"/>
                                  </p:stCondLst>
                                  <p:childTnLst>
                                    <p:anim calcmode="lin" valueType="num">
                                      <p:cBhvr additive="base">
                                        <p:cTn id="41" dur="500"/>
                                        <p:tgtEl>
                                          <p:spTgt spid="1026"/>
                                        </p:tgtEl>
                                        <p:attrNameLst>
                                          <p:attrName>ppt_x</p:attrName>
                                        </p:attrNameLst>
                                      </p:cBhvr>
                                      <p:tavLst>
                                        <p:tav tm="0">
                                          <p:val>
                                            <p:strVal val="ppt_x"/>
                                          </p:val>
                                        </p:tav>
                                        <p:tav tm="100000">
                                          <p:val>
                                            <p:strVal val="ppt_x"/>
                                          </p:val>
                                        </p:tav>
                                      </p:tavLst>
                                    </p:anim>
                                    <p:anim calcmode="lin" valueType="num">
                                      <p:cBhvr additive="base">
                                        <p:cTn id="42" dur="500"/>
                                        <p:tgtEl>
                                          <p:spTgt spid="1026"/>
                                        </p:tgtEl>
                                        <p:attrNameLst>
                                          <p:attrName>ppt_y</p:attrName>
                                        </p:attrNameLst>
                                      </p:cBhvr>
                                      <p:tavLst>
                                        <p:tav tm="0">
                                          <p:val>
                                            <p:strVal val="ppt_y"/>
                                          </p:val>
                                        </p:tav>
                                        <p:tav tm="100000">
                                          <p:val>
                                            <p:strVal val="1+ppt_h/2"/>
                                          </p:val>
                                        </p:tav>
                                      </p:tavLst>
                                    </p:anim>
                                    <p:set>
                                      <p:cBhvr>
                                        <p:cTn id="43" dur="1" fill="hold">
                                          <p:stCondLst>
                                            <p:cond delay="499"/>
                                          </p:stCondLst>
                                        </p:cTn>
                                        <p:tgtEl>
                                          <p:spTgt spid="1026"/>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18" presetClass="exit" presetSubtype="12" fill="hold" grpId="1" nodeType="clickEffect">
                                  <p:stCondLst>
                                    <p:cond delay="0"/>
                                  </p:stCondLst>
                                  <p:childTnLst>
                                    <p:animEffect transition="out" filter="strips(downLeft)">
                                      <p:cBhvr>
                                        <p:cTn id="47" dur="500"/>
                                        <p:tgtEl>
                                          <p:spTgt spid="8"/>
                                        </p:tgtEl>
                                      </p:cBhvr>
                                    </p:animEffect>
                                    <p:set>
                                      <p:cBhvr>
                                        <p:cTn id="48" dur="1" fill="hold">
                                          <p:stCondLst>
                                            <p:cond delay="499"/>
                                          </p:stCondLst>
                                        </p:cTn>
                                        <p:tgtEl>
                                          <p:spTgt spid="8"/>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box(in)">
                                      <p:cBhvr>
                                        <p:cTn id="53" dur="500"/>
                                        <p:tgtEl>
                                          <p:spTgt spid="9"/>
                                        </p:tgtEl>
                                      </p:cBhvr>
                                    </p:animEffect>
                                  </p:childTnLst>
                                </p:cTn>
                              </p:par>
                            </p:childTnLst>
                          </p:cTn>
                        </p:par>
                      </p:childTnLst>
                    </p:cTn>
                  </p:par>
                  <p:par>
                    <p:cTn id="54" fill="hold">
                      <p:stCondLst>
                        <p:cond delay="indefinite"/>
                      </p:stCondLst>
                      <p:childTnLst>
                        <p:par>
                          <p:cTn id="55" fill="hold">
                            <p:stCondLst>
                              <p:cond delay="0"/>
                            </p:stCondLst>
                            <p:childTnLst>
                              <p:par>
                                <p:cTn id="56" presetID="2" presetClass="exit" presetSubtype="4" fill="hold" grpId="1" nodeType="clickEffect">
                                  <p:stCondLst>
                                    <p:cond delay="0"/>
                                  </p:stCondLst>
                                  <p:childTnLst>
                                    <p:anim calcmode="lin" valueType="num">
                                      <p:cBhvr additive="base">
                                        <p:cTn id="57" dur="500"/>
                                        <p:tgtEl>
                                          <p:spTgt spid="9"/>
                                        </p:tgtEl>
                                        <p:attrNameLst>
                                          <p:attrName>ppt_x</p:attrName>
                                        </p:attrNameLst>
                                      </p:cBhvr>
                                      <p:tavLst>
                                        <p:tav tm="0">
                                          <p:val>
                                            <p:strVal val="ppt_x"/>
                                          </p:val>
                                        </p:tav>
                                        <p:tav tm="100000">
                                          <p:val>
                                            <p:strVal val="ppt_x"/>
                                          </p:val>
                                        </p:tav>
                                      </p:tavLst>
                                    </p:anim>
                                    <p:anim calcmode="lin" valueType="num">
                                      <p:cBhvr additive="base">
                                        <p:cTn id="58" dur="500"/>
                                        <p:tgtEl>
                                          <p:spTgt spid="9"/>
                                        </p:tgtEl>
                                        <p:attrNameLst>
                                          <p:attrName>ppt_y</p:attrName>
                                        </p:attrNameLst>
                                      </p:cBhvr>
                                      <p:tavLst>
                                        <p:tav tm="0">
                                          <p:val>
                                            <p:strVal val="ppt_y"/>
                                          </p:val>
                                        </p:tav>
                                        <p:tav tm="100000">
                                          <p:val>
                                            <p:strVal val="1+ppt_h/2"/>
                                          </p:val>
                                        </p:tav>
                                      </p:tavLst>
                                    </p:anim>
                                    <p:set>
                                      <p:cBhvr>
                                        <p:cTn id="59" dur="1" fill="hold">
                                          <p:stCondLst>
                                            <p:cond delay="499"/>
                                          </p:stCondLst>
                                        </p:cTn>
                                        <p:tgtEl>
                                          <p:spTgt spid="9"/>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0" presetClass="path" presetSubtype="0" accel="50000" decel="50000" fill="hold" nodeType="clickEffect">
                                  <p:stCondLst>
                                    <p:cond delay="0"/>
                                  </p:stCondLst>
                                  <p:childTnLst>
                                    <p:animMotion origin="layout" path="M 8.33333E-7 1.11111E-6 C 0.00972 -0.0537 0.07483 -0.04606 0.10313 -0.04722 C 0.12639 -0.04537 0.14931 -0.04259 0.17257 -0.04074 C 0.18854 -0.03379 0.17049 -0.04097 0.20972 -0.03634 C 0.21129 -0.03611 0.21285 -0.03449 0.21441 -0.03426 C 0.22031 -0.0331 0.22639 -0.03287 0.23229 -0.03217 C 0.25573 -0.02616 0.22622 -0.03472 0.2467 -0.02569 C 0.25521 -0.02199 0.26528 -0.02037 0.27413 -0.01921 C 0.28941 -0.01435 0.30538 -0.01389 0.32101 -0.01065 C 0.32795 -0.00926 0.34184 -0.00625 0.34184 -0.00625 C 0.37066 -0.00764 0.39879 -0.00995 0.42743 -0.01273 C 0.45104 -0.01967 0.41059 -0.00833 0.46441 -0.01713 C 0.47431 -0.01875 0.48542 -0.02454 0.49514 -0.02778 C 0.51007 -0.03264 0.52517 -0.03565 0.54028 -0.03866 C 0.55712 -0.04583 0.5599 -0.0456 0.58229 -0.04722 C 0.59219 -0.05046 0.58646 -0.04838 0.59844 -0.0537 C 0.60399 -0.05625 0.60486 -0.05579 0.6 -0.05579 " pathEditMode="relative" ptsTypes="ffffffffffffffffA">
                                      <p:cBhvr>
                                        <p:cTn id="63" dur="2000" fill="hold"/>
                                        <p:tgtEl>
                                          <p:spTgt spid="10"/>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audio>
              <p:cMediaNode>
                <p:cTn id="64"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bldLst>
      <p:bldP spid="2" grpId="0"/>
      <p:bldP spid="8" grpId="0" animBg="1"/>
      <p:bldP spid="8" grpId="1" animBg="1"/>
      <p:bldP spid="9" grpId="0" animBg="1"/>
      <p:bldP spid="9" grpId="1"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143</TotalTime>
  <Words>446</Words>
  <Application>Microsoft Office PowerPoint</Application>
  <PresentationFormat>On-screen Show (4:3)</PresentationFormat>
  <Paragraphs>22</Paragraphs>
  <Slides>5</Slides>
  <Notes>0</Notes>
  <HiddenSlides>0</HiddenSlides>
  <MMClips>4</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Equity</vt:lpstr>
      <vt:lpstr>Famous People from Manchester </vt:lpstr>
      <vt:lpstr>Russel Watson. </vt:lpstr>
      <vt:lpstr>Anna Friel</vt:lpstr>
      <vt:lpstr>Bill Oddie</vt:lpstr>
      <vt:lpstr>Gracie Fields</vt:lpstr>
    </vt:vector>
  </TitlesOfParts>
  <Company>Newall Green 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Ramesys</dc:creator>
  <cp:lastModifiedBy>Ramesys</cp:lastModifiedBy>
  <cp:revision>18</cp:revision>
  <dcterms:created xsi:type="dcterms:W3CDTF">2009-03-27T13:59:56Z</dcterms:created>
  <dcterms:modified xsi:type="dcterms:W3CDTF">2009-06-17T09:32:06Z</dcterms:modified>
</cp:coreProperties>
</file>