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69" r:id="rId7"/>
    <p:sldId id="259" r:id="rId8"/>
    <p:sldId id="263" r:id="rId9"/>
    <p:sldId id="260" r:id="rId10"/>
    <p:sldId id="261" r:id="rId11"/>
    <p:sldId id="262" r:id="rId12"/>
    <p:sldId id="264" r:id="rId13"/>
    <p:sldId id="265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343B-929D-473E-B961-5924700FAB9D}" type="datetimeFigureOut">
              <a:rPr lang="en-US" smtClean="0"/>
              <a:pPr/>
              <a:t>7/8/2009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87C1-5B94-4B4D-9A96-EF9A18418E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343B-929D-473E-B961-5924700FAB9D}" type="datetimeFigureOut">
              <a:rPr lang="en-US" smtClean="0"/>
              <a:pPr/>
              <a:t>7/8/2009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87C1-5B94-4B4D-9A96-EF9A18418E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343B-929D-473E-B961-5924700FAB9D}" type="datetimeFigureOut">
              <a:rPr lang="en-US" smtClean="0"/>
              <a:pPr/>
              <a:t>7/8/2009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87C1-5B94-4B4D-9A96-EF9A18418E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343B-929D-473E-B961-5924700FAB9D}" type="datetimeFigureOut">
              <a:rPr lang="en-US" smtClean="0"/>
              <a:pPr/>
              <a:t>7/8/2009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87C1-5B94-4B4D-9A96-EF9A18418E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343B-929D-473E-B961-5924700FAB9D}" type="datetimeFigureOut">
              <a:rPr lang="en-US" smtClean="0"/>
              <a:pPr/>
              <a:t>7/8/2009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87C1-5B94-4B4D-9A96-EF9A18418E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343B-929D-473E-B961-5924700FAB9D}" type="datetimeFigureOut">
              <a:rPr lang="en-US" smtClean="0"/>
              <a:pPr/>
              <a:t>7/8/2009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87C1-5B94-4B4D-9A96-EF9A18418E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343B-929D-473E-B961-5924700FAB9D}" type="datetimeFigureOut">
              <a:rPr lang="en-US" smtClean="0"/>
              <a:pPr/>
              <a:t>7/8/2009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87C1-5B94-4B4D-9A96-EF9A18418E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343B-929D-473E-B961-5924700FAB9D}" type="datetimeFigureOut">
              <a:rPr lang="en-US" smtClean="0"/>
              <a:pPr/>
              <a:t>7/8/2009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87C1-5B94-4B4D-9A96-EF9A18418E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343B-929D-473E-B961-5924700FAB9D}" type="datetimeFigureOut">
              <a:rPr lang="en-US" smtClean="0"/>
              <a:pPr/>
              <a:t>7/8/2009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87C1-5B94-4B4D-9A96-EF9A18418E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343B-929D-473E-B961-5924700FAB9D}" type="datetimeFigureOut">
              <a:rPr lang="en-US" smtClean="0"/>
              <a:pPr/>
              <a:t>7/8/2009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87C1-5B94-4B4D-9A96-EF9A18418E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343B-929D-473E-B961-5924700FAB9D}" type="datetimeFigureOut">
              <a:rPr lang="en-US" smtClean="0"/>
              <a:pPr/>
              <a:t>7/8/2009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87C1-5B94-4B4D-9A96-EF9A18418E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D343B-929D-473E-B961-5924700FAB9D}" type="datetimeFigureOut">
              <a:rPr lang="en-US" smtClean="0"/>
              <a:pPr/>
              <a:t>7/8/2009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487C1-5B94-4B4D-9A96-EF9A18418E8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Documents and Settings\ccotter.ROBERTNAPIER.000\Local Settings\Temporary Internet Files\Content.IE5\OK8MSTXJ\MCNA00003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06280"/>
            <a:ext cx="6715171" cy="65517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sz="9600" smtClean="0"/>
              <a:t>早晨好</a:t>
            </a:r>
            <a:endParaRPr lang="en-GB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66" y="5214950"/>
            <a:ext cx="6400800" cy="1328750"/>
          </a:xfrm>
          <a:noFill/>
        </p:spPr>
        <p:txBody>
          <a:bodyPr>
            <a:normAutofit fontScale="92500"/>
          </a:bodyPr>
          <a:lstStyle/>
          <a:p>
            <a:r>
              <a:rPr lang="en-GB" sz="8000" dirty="0" smtClean="0">
                <a:solidFill>
                  <a:schemeClr val="tx1"/>
                </a:solidFill>
              </a:rPr>
              <a:t>Good Morning!</a:t>
            </a:r>
            <a:endParaRPr lang="en-GB" sz="8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09" y="1785926"/>
            <a:ext cx="809000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8478143" cy="382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811185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859616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will need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MDF/Plywood base  120x120x6</a:t>
            </a:r>
          </a:p>
          <a:p>
            <a:r>
              <a:rPr lang="en-GB" dirty="0" smtClean="0"/>
              <a:t>Plywood for the </a:t>
            </a:r>
            <a:r>
              <a:rPr lang="en-GB" dirty="0" err="1"/>
              <a:t>T</a:t>
            </a:r>
            <a:r>
              <a:rPr lang="en-GB" dirty="0" err="1" smtClean="0"/>
              <a:t>angram</a:t>
            </a:r>
            <a:r>
              <a:rPr lang="en-GB" dirty="0" smtClean="0"/>
              <a:t>  100x100x4</a:t>
            </a:r>
          </a:p>
          <a:p>
            <a:r>
              <a:rPr lang="en-GB" dirty="0" smtClean="0"/>
              <a:t>Batten surround    10x15x500</a:t>
            </a:r>
          </a:p>
          <a:p>
            <a:r>
              <a:rPr lang="en-GB" dirty="0" smtClean="0"/>
              <a:t>Perspex template</a:t>
            </a:r>
          </a:p>
          <a:p>
            <a:r>
              <a:rPr lang="en-GB" dirty="0" err="1" smtClean="0"/>
              <a:t>Tenon</a:t>
            </a:r>
            <a:r>
              <a:rPr lang="en-GB" dirty="0" smtClean="0"/>
              <a:t> saw</a:t>
            </a:r>
          </a:p>
          <a:p>
            <a:r>
              <a:rPr lang="en-GB" dirty="0" smtClean="0"/>
              <a:t>Coping saw</a:t>
            </a:r>
          </a:p>
          <a:p>
            <a:r>
              <a:rPr lang="en-GB" dirty="0" smtClean="0"/>
              <a:t>Files </a:t>
            </a:r>
          </a:p>
          <a:p>
            <a:r>
              <a:rPr lang="en-GB" dirty="0" smtClean="0"/>
              <a:t>Glass paper</a:t>
            </a:r>
          </a:p>
          <a:p>
            <a:r>
              <a:rPr lang="en-GB" dirty="0" smtClean="0"/>
              <a:t>Paint</a:t>
            </a:r>
          </a:p>
          <a:p>
            <a:r>
              <a:rPr lang="en-GB" dirty="0" smtClean="0"/>
              <a:t>Varnish</a:t>
            </a:r>
          </a:p>
          <a:p>
            <a:r>
              <a:rPr lang="en-GB" dirty="0" smtClean="0"/>
              <a:t>Wood glue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7200" smtClean="0"/>
              <a:t>汉语  七巧板  难题</a:t>
            </a:r>
            <a:endParaRPr lang="en-GB" sz="7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2286198" cy="228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09" y="4071942"/>
            <a:ext cx="223554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09377">
            <a:off x="4868542" y="2217403"/>
            <a:ext cx="3825875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8604"/>
            <a:ext cx="7164054" cy="621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ccotter.ROBERTNAPIER.000\Local Settings\Temporary Internet Files\Content.IE5\M9KLL3HT\MCj043683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0"/>
            <a:ext cx="1532178" cy="207167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ja-JP" sz="6600" dirty="0" smtClean="0"/>
              <a:t>Chinese </a:t>
            </a:r>
            <a:r>
              <a:rPr lang="ja-JP" altLang="en-US" sz="6600" smtClean="0"/>
              <a:t>汉语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invention of the </a:t>
            </a:r>
            <a:r>
              <a:rPr lang="en-GB" dirty="0" err="1" smtClean="0"/>
              <a:t>tangram</a:t>
            </a:r>
            <a:r>
              <a:rPr lang="en-GB" dirty="0" smtClean="0"/>
              <a:t> puzzle is unrecorded in history. The earliest known Chinese book is dated 1813 but the puzzle was very old by then. </a:t>
            </a:r>
            <a:endParaRPr lang="en-GB" dirty="0"/>
          </a:p>
        </p:txBody>
      </p:sp>
      <p:pic>
        <p:nvPicPr>
          <p:cNvPr id="10244" name="Picture 4" descr="C:\Documents and Settings\ccotter.ROBERTNAPIER.000\Local Settings\Temporary Internet Files\Content.IE5\M9KLL3HT\MPj040374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14752"/>
            <a:ext cx="3901440" cy="2599944"/>
          </a:xfrm>
          <a:prstGeom prst="rect">
            <a:avLst/>
          </a:prstGeom>
          <a:noFill/>
        </p:spPr>
      </p:pic>
      <p:pic>
        <p:nvPicPr>
          <p:cNvPr id="10245" name="Picture 5" descr="C:\Documents and Settings\ccotter.ROBERTNAPIER.000\Local Settings\Temporary Internet Files\Content.IE5\Z2FOXE5K\MPj0402271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4752"/>
            <a:ext cx="3901440" cy="2599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ja-JP" sz="6000" dirty="0" err="1" smtClean="0"/>
              <a:t>Tangram</a:t>
            </a:r>
            <a:r>
              <a:rPr lang="ja-JP" altLang="en-US" sz="6000" smtClean="0"/>
              <a:t>七巧板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 smtClean="0"/>
              <a:t>Tangrams</a:t>
            </a:r>
            <a:r>
              <a:rPr lang="en-GB" dirty="0" smtClean="0"/>
              <a:t> continue to entertain and frustrate now days. The puzzle attracts people on a number of levels. It's simplicity makes it accessible to a broad spectrum of people. The figures spark visually inclined people though their form, liveliness and striking simplicity. Many of the designs are adaptable to quilting, </a:t>
            </a:r>
            <a:r>
              <a:rPr lang="en-GB" dirty="0" err="1" smtClean="0"/>
              <a:t>applique</a:t>
            </a:r>
            <a:r>
              <a:rPr lang="en-GB" dirty="0" smtClean="0"/>
              <a:t> and many other artistic or craft projects. Storytellers can weave a tale with many characters and objects using only the seven tans.</a:t>
            </a:r>
            <a:endParaRPr lang="en-GB" dirty="0"/>
          </a:p>
        </p:txBody>
      </p:sp>
      <p:pic>
        <p:nvPicPr>
          <p:cNvPr id="9218" name="Picture 2" descr="tangram shap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356" cy="1516752"/>
          </a:xfrm>
          <a:prstGeom prst="rect">
            <a:avLst/>
          </a:prstGeom>
          <a:noFill/>
        </p:spPr>
      </p:pic>
      <p:pic>
        <p:nvPicPr>
          <p:cNvPr id="6" name="Picture 2" descr="tangram shap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5341248"/>
            <a:ext cx="1857356" cy="1516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ja-JP" altLang="en-US" sz="9600" smtClean="0"/>
              <a:t>        七</a:t>
            </a:r>
            <a:r>
              <a:rPr lang="ja-JP" altLang="en-US" sz="9600" smtClean="0"/>
              <a:t>巧板</a:t>
            </a:r>
            <a:endParaRPr lang="en-GB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ja-JP" sz="6600" dirty="0" smtClean="0"/>
              <a:t>Puzzles </a:t>
            </a:r>
            <a:r>
              <a:rPr lang="ja-JP" altLang="en-US" sz="6600" smtClean="0"/>
              <a:t>难题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is one of the classic puzzles, appealing to young and old, the serious and the carefree. Go make one and enjoy it.</a:t>
            </a:r>
            <a:endParaRPr lang="en-GB" dirty="0"/>
          </a:p>
        </p:txBody>
      </p:sp>
      <p:pic>
        <p:nvPicPr>
          <p:cNvPr id="8194" name="Picture 2" descr="http://shareme.com/images/large/tangram_3d-62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214686"/>
            <a:ext cx="4500594" cy="3375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794740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3116"/>
            <a:ext cx="7920946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189</Words>
  <Application>Microsoft Office PowerPoint</Application>
  <PresentationFormat>On-screen Show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早晨好</vt:lpstr>
      <vt:lpstr>汉语  七巧板  难题</vt:lpstr>
      <vt:lpstr>Slide 3</vt:lpstr>
      <vt:lpstr>Chinese 汉语</vt:lpstr>
      <vt:lpstr>Tangram七巧板</vt:lpstr>
      <vt:lpstr>Slide 6</vt:lpstr>
      <vt:lpstr>Puzzles 难题</vt:lpstr>
      <vt:lpstr>Slide 8</vt:lpstr>
      <vt:lpstr>Slide 9</vt:lpstr>
      <vt:lpstr>Slide 10</vt:lpstr>
      <vt:lpstr>Slide 11</vt:lpstr>
      <vt:lpstr>Slide 12</vt:lpstr>
      <vt:lpstr>Slide 13</vt:lpstr>
      <vt:lpstr>You will need </vt:lpstr>
    </vt:vector>
  </TitlesOfParts>
  <Company>The Robert Napier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早晨好</dc:title>
  <dc:creator>ccotter</dc:creator>
  <cp:lastModifiedBy>ccotter</cp:lastModifiedBy>
  <cp:revision>55</cp:revision>
  <dcterms:created xsi:type="dcterms:W3CDTF">2009-07-07T11:58:23Z</dcterms:created>
  <dcterms:modified xsi:type="dcterms:W3CDTF">2009-07-08T14:19:27Z</dcterms:modified>
</cp:coreProperties>
</file>