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78" autoAdjust="0"/>
    <p:restoredTop sz="86420" autoAdjust="0"/>
  </p:normalViewPr>
  <p:slideViewPr>
    <p:cSldViewPr>
      <p:cViewPr varScale="1">
        <p:scale>
          <a:sx n="74" d="100"/>
          <a:sy n="74" d="100"/>
        </p:scale>
        <p:origin x="-7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E4F16F-0F23-495F-8DC0-502CAAD11BCA}" type="datetimeFigureOut">
              <a:rPr lang="en-US" smtClean="0"/>
              <a:pPr/>
              <a:t>10/13/2009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25717C-E10C-47A3-98A2-965C44D4B6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Let’s go ahead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2400" dirty="0" smtClean="0"/>
              <a:t>Armed with rights, come child,</a:t>
            </a:r>
          </a:p>
          <a:p>
            <a:r>
              <a:rPr lang="en-US" sz="2400" dirty="0" smtClean="0"/>
              <a:t>I will take you to the heights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n the wings of fancies wild,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oaring high like the kites.</a:t>
            </a:r>
          </a:p>
          <a:p>
            <a:endParaRPr lang="en-US" sz="2400" dirty="0" smtClean="0"/>
          </a:p>
          <a:p>
            <a:r>
              <a:rPr lang="en-US" sz="2400" dirty="0" smtClean="0"/>
              <a:t>Hold my finger tight,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ut your step forward,</a:t>
            </a:r>
          </a:p>
          <a:p>
            <a:r>
              <a:rPr lang="en-US" sz="2400" dirty="0"/>
              <a:t>g</a:t>
            </a:r>
            <a:r>
              <a:rPr lang="en-US" sz="2400" dirty="0" smtClean="0"/>
              <a:t>ather all your might,</a:t>
            </a:r>
          </a:p>
          <a:p>
            <a:r>
              <a:rPr lang="en-US" sz="2400" dirty="0" smtClean="0"/>
              <a:t>Don’t be a coward.</a:t>
            </a:r>
          </a:p>
          <a:p>
            <a:endParaRPr lang="en-US" sz="2400" dirty="0" smtClean="0"/>
          </a:p>
          <a:p>
            <a:r>
              <a:rPr lang="en-US" sz="2400" dirty="0" smtClean="0"/>
              <a:t>A world you will see,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ull of many pleasures,</a:t>
            </a:r>
          </a:p>
          <a:p>
            <a:r>
              <a:rPr lang="en-US" sz="2400" dirty="0"/>
              <a:t>y</a:t>
            </a:r>
            <a:r>
              <a:rPr lang="en-US" sz="2400" dirty="0" smtClean="0"/>
              <a:t>our rights are the key,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o all hidden treasures.</a:t>
            </a:r>
          </a:p>
          <a:p>
            <a:endParaRPr lang="en-US" sz="2400" dirty="0" smtClean="0"/>
          </a:p>
          <a:p>
            <a:r>
              <a:rPr lang="en-US" sz="2400" dirty="0" smtClean="0"/>
              <a:t>Leave all your fears,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ave trust in me,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ipe away your tears,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ave a clear vision to see.</a:t>
            </a:r>
          </a:p>
          <a:p>
            <a:endParaRPr lang="en-US" sz="2400" dirty="0" smtClean="0"/>
          </a:p>
          <a:p>
            <a:r>
              <a:rPr lang="en-US" sz="2400" dirty="0" smtClean="0"/>
              <a:t>I am your friend &amp;guide,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or leading you to rights,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nd opening your eyes wide,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o cast aside your frights.</a:t>
            </a:r>
          </a:p>
          <a:p>
            <a:endParaRPr lang="en-US" sz="2400" dirty="0"/>
          </a:p>
        </p:txBody>
      </p:sp>
      <p:pic>
        <p:nvPicPr>
          <p:cNvPr id="4" name="Picture 3" descr="teach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1" y="2286000"/>
            <a:ext cx="2514600" cy="2057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</TotalTime>
  <Words>119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Let’s go ahead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go ahead</dc:title>
  <dc:subject>poem</dc:subject>
  <dc:creator>namita verma</dc:creator>
  <cp:lastModifiedBy>abc</cp:lastModifiedBy>
  <cp:revision>10</cp:revision>
  <dcterms:created xsi:type="dcterms:W3CDTF">2009-10-13T07:38:38Z</dcterms:created>
  <dcterms:modified xsi:type="dcterms:W3CDTF">2009-10-13T08:55:33Z</dcterms:modified>
</cp:coreProperties>
</file>