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8C971-C075-49E9-AB35-DE345783F23E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30EC8-1F87-4CBB-AE9F-8BE14363341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30EC8-1F87-4CBB-AE9F-8BE143633418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89A5C0-3FFE-4A51-8197-91D9242909D1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62E6B6-4ABA-4B74-AC1C-D9CBA3F081E0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to Reduce your carbon footprint.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Jaiya Smith and  Sophie Rollin.</a:t>
            </a:r>
          </a:p>
          <a:p>
            <a:endParaRPr lang="en-GB" dirty="0"/>
          </a:p>
        </p:txBody>
      </p:sp>
      <p:pic>
        <p:nvPicPr>
          <p:cNvPr id="35842" name="Picture 2" descr="http://www.designmom.com/uploaded_images/pppworldmap-7573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143248"/>
            <a:ext cx="4630615" cy="3105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s://kepler.njit.edu/arch583662-003f07/Assignment%201/Dahlgren,%20Mattias/Breaking%20the%20lightbulb%20Mov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2"/>
            <a:ext cx="2143140" cy="270493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221455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</a:t>
            </a:r>
            <a:endParaRPr lang="en-GB" dirty="0"/>
          </a:p>
        </p:txBody>
      </p:sp>
      <p:pic>
        <p:nvPicPr>
          <p:cNvPr id="38916" name="Picture 4" descr="http://www.electronix.com/catalog/images/89-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357298"/>
            <a:ext cx="3214710" cy="241103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786314" y="3857628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Energy Saving Light Bulb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407194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Normal Light Bulb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428604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Reduce Your Light Bulb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571736" y="4643446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 Turn Off The Lights When You have Finished With It You Save So Much Power In Your Home.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blog.activehome.co.uk/photos/uncategorized/samsung_led_lcd_tv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3481592" cy="267336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2976" y="457200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On TV </a:t>
            </a:r>
            <a:endParaRPr lang="en-GB" dirty="0"/>
          </a:p>
        </p:txBody>
      </p:sp>
      <p:pic>
        <p:nvPicPr>
          <p:cNvPr id="40964" name="Picture 4" descr="http://images.businessweek.com/ss/06/05/mammoth_tvs/image/ln-s8281d-82--lcd-t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571612"/>
            <a:ext cx="3222616" cy="28697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00496" y="25003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786446" y="464344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Off TV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428604"/>
            <a:ext cx="442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Reduce Your TV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4929198"/>
            <a:ext cx="22145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Turn Off Your TV Don’t Leave It On Stand By. It Wastes Power . TURN  OFF YOUR  TV!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21429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Reduce, Reuse, Recycle</a:t>
            </a:r>
            <a:endParaRPr lang="en-GB" sz="2800" dirty="0"/>
          </a:p>
        </p:txBody>
      </p:sp>
      <p:pic>
        <p:nvPicPr>
          <p:cNvPr id="41986" name="Picture 2" descr="http://www.spartanburgcounty.org/govt/depts/pubwrks/images/recyc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285860"/>
            <a:ext cx="5008566" cy="500856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143636" y="1643050"/>
            <a:ext cx="2143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You Can Recycle Card, Paper, Tins, Cans, Leaves, Grass Cuttings .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101</Words>
  <Application>Microsoft Office PowerPoint</Application>
  <PresentationFormat>On-screen Show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Verve</vt:lpstr>
      <vt:lpstr>How to Reduce your carbon footprint. </vt:lpstr>
      <vt:lpstr>Slide 2</vt:lpstr>
      <vt:lpstr>Slide 3</vt:lpstr>
      <vt:lpstr>Slide 4</vt:lpstr>
    </vt:vector>
  </TitlesOfParts>
  <Company>TRFWIA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Reduce your carbon footprint. </dc:title>
  <dc:creator>TRFWIA</dc:creator>
  <cp:lastModifiedBy>TRFWIA</cp:lastModifiedBy>
  <cp:revision>3</cp:revision>
  <dcterms:created xsi:type="dcterms:W3CDTF">2009-11-18T12:36:14Z</dcterms:created>
  <dcterms:modified xsi:type="dcterms:W3CDTF">2009-11-18T13:04:06Z</dcterms:modified>
</cp:coreProperties>
</file>