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B8"/>
    <a:srgbClr val="AF31E1"/>
    <a:srgbClr val="33CC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41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E231-A84A-4FF6-A89B-BE862F9E3031}" type="datetimeFigureOut">
              <a:rPr lang="en-US" smtClean="0"/>
              <a:t>11/18/2009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A40D-BCA1-4CD3-AD84-D2D768669092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.uk/imgres?imgurl=http://www.electronix.com/catalog/images/89-210.jpg&amp;imgrefurl=http://www.electronix.com/catalog/default.php/cPath/536&amp;usg=__anmKY45-patlkIfe6_dVu4MzmEI=&amp;h=300&amp;w=400&amp;sz=12&amp;hl=en&amp;start=11&amp;tbnid=VvgFljdi29--0M:&amp;tbnh=93&amp;tbnw=124&amp;prev=/images%3Fq%3Denergy%2Bsaving%2Bbulbs%26gbv%3D2%26hl%3De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.uk/imgres?imgurl=http://web.ics.purdue.edu/~arcpu/images/world.jpg&amp;imgrefurl=http://web.ics.purdue.edu/~arcpu/about.html&amp;usg=__NfygRbFu146NyD_ZhV8Er1tV0U4=&amp;h=500&amp;w=500&amp;sz=61&amp;hl=en&amp;start=14&amp;tbnid=ngphwgweWYCrVM:&amp;tbnh=130&amp;tbnw=130&amp;prev=/images%3Fq%3Dworld%26gbv%3D2%26hl%3D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.uk/imgres?imgurl=http://davidcoethica.files.wordpress.com/2009/04/standby.jpg&amp;imgrefurl=http://davidcoethica.wordpress.com/2009/04/&amp;usg=__rPTsgIua5BBwKeC8dFOdEk46huU=&amp;h=300&amp;w=226&amp;sz=30&amp;hl=en&amp;start=35&amp;tbnid=z8Pd7caq4Sk0rM:&amp;tbnh=116&amp;tbnw=87&amp;prev=/images%3Fq%3Dstand%2Bby%2Bred%2Blight%26gbv%3D2%26ndsp%3D18%26hl%3Den%26sa%3DN%26start%3D1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images.google.co.uk/imgres?imgurl=http://rebeccacarter.greenoptions.com/files/images/standby.jpg&amp;imgrefurl=http://rebeccacarter.greenoptions.com/2007/01/17/tip-o-the-day-your-power-is-standing-by/&amp;usg=__V1tNwjd-R_znXVpoZZtAJKZUQ3Y=&amp;h=414&amp;w=500&amp;sz=45&amp;hl=en&amp;start=84&amp;tbnid=KeJDpLYaKEH1HM:&amp;tbnh=108&amp;tbnw=130&amp;prev=/images%3Fq%3Dstand%2Bby%2Bred%2Blight%26gbv%3D2%26ndsp%3D18%26hl%3Den%26sa%3DN%26start%3D7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images.google.co.uk/imgres?imgurl=http://www.superherocars.com/blog/wp-content/uploads/2008/12/3_0720cars.jpg&amp;imgrefurl=http://www.superherocars.com/blog/%3Ftag%3Dhot-cars&amp;usg=__GJd6S9sEz6VfW11d-EJbaDKkoxw=&amp;h=280&amp;w=400&amp;sz=31&amp;hl=en&amp;start=40&amp;tbnid=LXi-_EgEnZxHHM:&amp;tbnh=87&amp;tbnw=124&amp;prev=/images%3Fq%3Dcars%26gbv%3D2%26ndsp%3D18%26hl%3Den%26sa%3DN%26start%3D3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.uk/imgres?imgurl=http://www.teignbridge.gov.uk/media/images/1/f/Walk_this_Way_large_image.jpg&amp;imgrefurl=http://www.teignbridge.gov.uk/index.aspx%3Farticleid%3D7448&amp;usg=__A8DrLOSkWpTMy2WXZSSGU628wtE=&amp;h=678&amp;w=800&amp;sz=29&amp;hl=en&amp;start=5&amp;tbnid=pptULaBLmjXJyM:&amp;tbnh=121&amp;tbnw=143&amp;prev=/images%3Fq%3Dwalk%26gbv%3D2%26hl%3Den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images.google.co.uk/imgres?imgurl=http://i369.photobucket.com/albums/oo135/jasonlaine1559/cars-1.jpg&amp;imgrefurl=http://s369.photobucket.com/albums/oo135/jasonlaine1559/%3Faction%3Dview%26current%3Dcars-1.jpg%26newest%3D1&amp;usg=__I_9XDYEKgZfyWSHAtcUq-bb8SzY=&amp;h=353&amp;w=520&amp;sz=20&amp;hl=en&amp;start=47&amp;tbnid=qyOeryyyQ_lbxM:&amp;tbnh=89&amp;tbnw=131&amp;prev=/images%3Fq%3Dcars%26gbv%3D2%26ndsp%3D18%26hl%3Den%26sa%3DN%26start%3D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rgbClr val="33CCFF"/>
                </a:solidFill>
              </a:rPr>
              <a:t>Ways of reducing carbon footprint </a:t>
            </a:r>
            <a:endParaRPr lang="en-GB" dirty="0">
              <a:solidFill>
                <a:srgbClr val="33CC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42932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AF31E1"/>
                </a:solidFill>
              </a:rPr>
              <a:t>By Trudi </a:t>
            </a:r>
            <a:r>
              <a:rPr lang="en-GB" dirty="0">
                <a:solidFill>
                  <a:srgbClr val="AF31E1"/>
                </a:solidFill>
              </a:rPr>
              <a:t>W</a:t>
            </a:r>
            <a:r>
              <a:rPr lang="en-GB" dirty="0" smtClean="0">
                <a:solidFill>
                  <a:srgbClr val="AF31E1"/>
                </a:solidFill>
              </a:rPr>
              <a:t>illiams and Amy Rumble </a:t>
            </a:r>
            <a:endParaRPr lang="en-GB" dirty="0">
              <a:solidFill>
                <a:srgbClr val="AF31E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Turn your lights of if you are not using them and use energy saving bulbs. </a:t>
            </a:r>
            <a:endParaRPr lang="en-GB" dirty="0"/>
          </a:p>
        </p:txBody>
      </p:sp>
      <p:pic>
        <p:nvPicPr>
          <p:cNvPr id="1026" name="Picture 2" descr="http://t1.gstatic.com/images?q=tbn:VvgFljdi29--0M:http://www.electronix.com/catalog/images/89-21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428868"/>
            <a:ext cx="2381267" cy="17859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4643446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 </a:t>
            </a:r>
            <a:r>
              <a:rPr lang="en-GB" dirty="0" smtClean="0">
                <a:solidFill>
                  <a:srgbClr val="006EB8"/>
                </a:solidFill>
              </a:rPr>
              <a:t>saving </a:t>
            </a:r>
            <a:r>
              <a:rPr lang="en-GB" dirty="0" smtClean="0"/>
              <a:t>bulbs 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14678" y="385762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t1.gstatic.com/images?q=tbn:ngphwgweWYCrVM:http://web.ics.purdue.edu/~arcpu/images/worl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2786058"/>
            <a:ext cx="1238250" cy="12382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857884" y="464344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6EB8"/>
                </a:solidFill>
              </a:rPr>
              <a:t>Save</a:t>
            </a:r>
            <a:r>
              <a:rPr lang="en-GB" dirty="0" smtClean="0"/>
              <a:t> the planet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Turn things off standby.</a:t>
            </a:r>
            <a:endParaRPr lang="en-GB" dirty="0"/>
          </a:p>
        </p:txBody>
      </p:sp>
      <p:pic>
        <p:nvPicPr>
          <p:cNvPr id="16386" name="Picture 2" descr="http://t1.gstatic.com/images?q=tbn:z8Pd7caq4Sk0rM:http://davidcoethica.files.wordpress.com/2009/04/standb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857496"/>
            <a:ext cx="1571636" cy="2095517"/>
          </a:xfrm>
          <a:prstGeom prst="rect">
            <a:avLst/>
          </a:prstGeom>
          <a:noFill/>
        </p:spPr>
      </p:pic>
      <p:pic>
        <p:nvPicPr>
          <p:cNvPr id="16388" name="Picture 4" descr="http://t3.gstatic.com/images?q=tbn:KeJDpLYaKEH1HM:http://rebeccacarter.greenoptions.com/files/images/standb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06875" y="2285992"/>
            <a:ext cx="2579703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/>
          <a:lstStyle/>
          <a:p>
            <a:r>
              <a:rPr lang="en-GB" dirty="0" smtClean="0"/>
              <a:t>Walk instead of using the car.</a:t>
            </a:r>
            <a:endParaRPr lang="en-GB" dirty="0"/>
          </a:p>
        </p:txBody>
      </p:sp>
      <p:pic>
        <p:nvPicPr>
          <p:cNvPr id="15362" name="Picture 2" descr="http://t2.gstatic.com/images?q=tbn:LXi-_EgEnZxHHM:http://www.superherocars.com/blog/wp-content/uploads/2008/12/3_0720car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89" y="3000372"/>
            <a:ext cx="2448599" cy="1717970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qyOeryyyQ_lbxM:http://i369.photobucket.com/albums/oo135/jasonlaine1559/cars-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285992"/>
            <a:ext cx="1247775" cy="847725"/>
          </a:xfrm>
          <a:prstGeom prst="rect">
            <a:avLst/>
          </a:prstGeom>
          <a:noFill/>
        </p:spPr>
      </p:pic>
      <p:pic>
        <p:nvPicPr>
          <p:cNvPr id="15366" name="Picture 6" descr="http://t0.gstatic.com/images?q=tbn:pptULaBLmjXJyM:http://www.teignbridge.gov.uk/media/images/1/f/Walk_this_Way_large_imag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15074" y="4000504"/>
            <a:ext cx="1953062" cy="1652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Ways of reducing carbon footprint </vt:lpstr>
      <vt:lpstr>Turn your lights of if you are not using them and use energy saving bulbs. </vt:lpstr>
      <vt:lpstr>Turn things off standby.</vt:lpstr>
      <vt:lpstr>Walk instead of using the car.</vt:lpstr>
    </vt:vector>
  </TitlesOfParts>
  <Company>TRFWIA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of reducing carbon footprint </dc:title>
  <dc:creator>TRFWIA</dc:creator>
  <cp:lastModifiedBy>TRFWIA</cp:lastModifiedBy>
  <cp:revision>4</cp:revision>
  <dcterms:created xsi:type="dcterms:W3CDTF">2009-11-18T12:35:29Z</dcterms:created>
  <dcterms:modified xsi:type="dcterms:W3CDTF">2009-11-18T13:08:12Z</dcterms:modified>
</cp:coreProperties>
</file>