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F9883-8DA0-44D5-B58C-295079DCB45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C5F6-4829-4A58-A132-20EC293F152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.uk/imgres?imgurl=http://facilities.pps.k12.or.us/.docs/pg/400/rid/12090/f/StopTurnOffLights.jpg&amp;imgrefurl=http://facilities.pps.k12.or.us/.docs/pg/10836&amp;usg=__6zkCGpdOd3ZRXh-ZjI0M4WvK9IA=&amp;h=1275&amp;w=1650&amp;sz=114&amp;hl=en&amp;start=13&amp;um=1&amp;tbnid=QtMue3YS5FD_6M:&amp;tbnh=116&amp;tbnw=150&amp;prev=/images%3Fq%3Dturn%2Bthe%2Blights%2Boff%26hl%3Den%26um%3D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.uk/imgres?imgurl=http://bizgov.files.wordpress.com/2009/10/light-bulb.jpg&amp;imgrefurl=http://bizgov.wordpress.com/2009/10/&amp;usg=__P3wqAfp8JiqnYj8NSacrX_82RaY=&amp;h=309&amp;w=278&amp;sz=12&amp;hl=en&amp;start=1&amp;um=1&amp;tbnid=JnzbIhoRNzfReM:&amp;tbnh=117&amp;tbnw=105&amp;prev=/images%3Fq%3Dlight%2Bbulb%26hl%3Den%26um%3D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google.co.uk/url?source=imgres&amp;ct=img&amp;q=http://culturedecoded.files.wordpress.com/2008/08/world-map-without-dots.gif&amp;usg=AFQjCNGut8gp8nVmzOX3uptDUfx0M3QD_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28596" y="1214422"/>
            <a:ext cx="835824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Ways to reduce your carbon footprint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315436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8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 bulbs</a:t>
            </a: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 lights off when u have finished with them</a:t>
            </a:r>
            <a:r>
              <a:rPr lang="en-GB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energy saving light bulbs</a:t>
            </a:r>
            <a:b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t2.gstatic.com/images?q=tbn:QtMue3YS5FD_6M:http://facilities.pps.k12.or.us/.docs/pg/400/rid/12090/f/StopTurnOffLight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72140"/>
            <a:ext cx="1428750" cy="1104901"/>
          </a:xfrm>
          <a:prstGeom prst="rect">
            <a:avLst/>
          </a:prstGeom>
          <a:noFill/>
        </p:spPr>
      </p:pic>
      <p:pic>
        <p:nvPicPr>
          <p:cNvPr id="4100" name="Picture 4" descr="http://t3.gstatic.com/images?q=tbn:JnzbIhoRNzfReM:http://bizgov.files.wordpress.com/2009/10/light-bulb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58" y="5572140"/>
            <a:ext cx="1000125" cy="1114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357166"/>
            <a:ext cx="8358246" cy="58477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Electrics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WHEN YOU ARE NOT USING ANYTHING ELECTICLE TURN IT OFF AND NOT ON STAND BY BECAUSE OTHERWISE YOU ARE WAISTING ELECTRICITY</a:t>
            </a:r>
          </a:p>
          <a:p>
            <a:pPr algn="ctr"/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928670"/>
            <a:ext cx="812541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Heating</a:t>
            </a:r>
          </a:p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If it is cold put the heating on if not then do not waist electricity.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  Light bulbs Turn lights off when u have finished with them Use energy saving light bulbs   </vt:lpstr>
      <vt:lpstr>Slide 3</vt:lpstr>
      <vt:lpstr>Slide 4</vt:lpstr>
    </vt:vector>
  </TitlesOfParts>
  <Company>TRFWIA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TRFWIA</dc:creator>
  <cp:lastModifiedBy>TRFWIA</cp:lastModifiedBy>
  <cp:revision>4</cp:revision>
  <dcterms:created xsi:type="dcterms:W3CDTF">2009-11-18T12:33:47Z</dcterms:created>
  <dcterms:modified xsi:type="dcterms:W3CDTF">2009-11-18T13:06:41Z</dcterms:modified>
</cp:coreProperties>
</file>