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3" d="100"/>
          <a:sy n="63" d="100"/>
        </p:scale>
        <p:origin x="-137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04DD563-325A-43F5-BC13-E0BD26CC2287}" type="datetimeFigureOut">
              <a:rPr lang="en-US" smtClean="0"/>
              <a:t>1/13/2010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A5E40D-4B33-4721-874D-C452455A826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4DD563-325A-43F5-BC13-E0BD26CC2287}" type="datetimeFigureOut">
              <a:rPr lang="en-US" smtClean="0"/>
              <a:t>1/13/2010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A5E40D-4B33-4721-874D-C452455A826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4DD563-325A-43F5-BC13-E0BD26CC2287}" type="datetimeFigureOut">
              <a:rPr lang="en-US" smtClean="0"/>
              <a:t>1/13/2010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A5E40D-4B33-4721-874D-C452455A826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4DD563-325A-43F5-BC13-E0BD26CC2287}" type="datetimeFigureOut">
              <a:rPr lang="en-US" smtClean="0"/>
              <a:t>1/13/2010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A5E40D-4B33-4721-874D-C452455A826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4DD563-325A-43F5-BC13-E0BD26CC2287}" type="datetimeFigureOut">
              <a:rPr lang="en-US" smtClean="0"/>
              <a:t>1/13/2010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A5E40D-4B33-4721-874D-C452455A826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04DD563-325A-43F5-BC13-E0BD26CC2287}" type="datetimeFigureOut">
              <a:rPr lang="en-US" smtClean="0"/>
              <a:t>1/13/2010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A5E40D-4B33-4721-874D-C452455A826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4DD563-325A-43F5-BC13-E0BD26CC2287}" type="datetimeFigureOut">
              <a:rPr lang="en-US" smtClean="0"/>
              <a:t>1/13/2010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A5E40D-4B33-4721-874D-C452455A826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04DD563-325A-43F5-BC13-E0BD26CC2287}" type="datetimeFigureOut">
              <a:rPr lang="en-US" smtClean="0"/>
              <a:t>1/13/2010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A5E40D-4B33-4721-874D-C452455A826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4DD563-325A-43F5-BC13-E0BD26CC2287}" type="datetimeFigureOut">
              <a:rPr lang="en-US" smtClean="0"/>
              <a:t>1/13/2010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A5E40D-4B33-4721-874D-C452455A826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4DD563-325A-43F5-BC13-E0BD26CC2287}" type="datetimeFigureOut">
              <a:rPr lang="en-US" smtClean="0"/>
              <a:t>1/13/2010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A5E40D-4B33-4721-874D-C452455A826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4DD563-325A-43F5-BC13-E0BD26CC2287}" type="datetimeFigureOut">
              <a:rPr lang="en-US" smtClean="0"/>
              <a:t>1/13/2010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A5E40D-4B33-4721-874D-C452455A826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4DD563-325A-43F5-BC13-E0BD26CC2287}" type="datetimeFigureOut">
              <a:rPr lang="en-US" smtClean="0"/>
              <a:t>1/13/2010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A5E40D-4B33-4721-874D-C452455A826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600" u="sng" dirty="0" smtClean="0"/>
              <a:t>History of Fair Trade in India</a:t>
            </a:r>
            <a:endParaRPr lang="en-US" sz="3600" u="sng" dirty="0"/>
          </a:p>
        </p:txBody>
      </p:sp>
      <p:sp>
        <p:nvSpPr>
          <p:cNvPr id="5" name="Content Placeholder 4"/>
          <p:cNvSpPr>
            <a:spLocks noGrp="1"/>
          </p:cNvSpPr>
          <p:nvPr>
            <p:ph idx="1"/>
          </p:nvPr>
        </p:nvSpPr>
        <p:spPr/>
        <p:txBody>
          <a:bodyPr/>
          <a:lstStyle/>
          <a:p>
            <a:pPr>
              <a:buNone/>
            </a:pPr>
            <a:r>
              <a:rPr lang="en-US" dirty="0" smtClean="0"/>
              <a:t>   The history of trade in India goes far behind to the Harappan civilization which extended into the regions of Gujarat, Punjab and Delhi. The people there were mainly agriculturists and were using the products of agriculture as media of exchange in nearly 3000BC. This was the barter system that means exchange of goods to goods. It is actually the oldest system of transaction / trading all across the world.</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t>In 321- 185 B.C. during the Mauryan Empire India became </a:t>
            </a:r>
            <a:endParaRPr lang="en-US" sz="2800" dirty="0"/>
          </a:p>
        </p:txBody>
      </p:sp>
      <p:sp>
        <p:nvSpPr>
          <p:cNvPr id="4" name="Content Placeholder 3"/>
          <p:cNvSpPr>
            <a:spLocks noGrp="1"/>
          </p:cNvSpPr>
          <p:nvPr>
            <p:ph idx="1"/>
          </p:nvPr>
        </p:nvSpPr>
        <p:spPr/>
        <p:txBody>
          <a:bodyPr/>
          <a:lstStyle/>
          <a:p>
            <a:pPr>
              <a:buNone/>
            </a:pPr>
            <a:r>
              <a:rPr lang="en-US" dirty="0" smtClean="0"/>
              <a:t>    </a:t>
            </a:r>
            <a:r>
              <a:rPr lang="en-US" sz="2800" dirty="0" smtClean="0"/>
              <a:t>India became the leader in cotton and textile exports. According to Angus Maddison, who estimated ancient world GDPs, India had the world’s greatest economy with a 32.9% share of the world during the 1</a:t>
            </a:r>
            <a:r>
              <a:rPr lang="en-US" sz="2800" baseline="30000" dirty="0" smtClean="0"/>
              <a:t>st</a:t>
            </a:r>
            <a:r>
              <a:rPr lang="en-US" sz="2800" dirty="0" smtClean="0"/>
              <a:t> and 11</a:t>
            </a:r>
            <a:r>
              <a:rPr lang="en-US" sz="2800" baseline="30000" dirty="0" smtClean="0"/>
              <a:t>th</a:t>
            </a:r>
            <a:r>
              <a:rPr lang="en-US" sz="2800" dirty="0" smtClean="0"/>
              <a:t> century and in 1700, India had a 24.4% share of the world GDP, which was still the largest during that time.</a:t>
            </a:r>
            <a:endParaRPr lang="en-US" dirty="0"/>
          </a:p>
        </p:txBody>
      </p:sp>
      <p:sp>
        <p:nvSpPr>
          <p:cNvPr id="5" name="Text Placeholder 4"/>
          <p:cNvSpPr>
            <a:spLocks noGrp="1"/>
          </p:cNvSpPr>
          <p:nvPr>
            <p:ph type="body" sz="half" idx="2"/>
          </p:nvPr>
        </p:nvSpPr>
        <p:spPr>
          <a:xfrm>
            <a:off x="457200" y="1447800"/>
            <a:ext cx="3008313" cy="4691063"/>
          </a:xfrm>
        </p:spPr>
        <p:txBody>
          <a:bodyPr>
            <a:normAutofit fontScale="85000" lnSpcReduction="20000"/>
          </a:bodyPr>
          <a:lstStyle/>
          <a:p>
            <a:r>
              <a:rPr lang="en-US" sz="2800" dirty="0" smtClean="0">
                <a:solidFill>
                  <a:srgbClr val="FF0000"/>
                </a:solidFill>
              </a:rPr>
              <a:t>one of the largest economies of the world. This empire secured all the routes of trade throughout India by building roads. The Mauryan Empire’s economy was comparable to the Roman Empire as both had extensive trade connections and trade was organized in a corporate manner</a:t>
            </a:r>
            <a:r>
              <a:rPr lang="en-US" sz="2800" dirty="0" smtClean="0"/>
              <a:t>.</a:t>
            </a:r>
            <a:endParaRPr lang="en-US" sz="2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206</Words>
  <Application>Microsoft Office PowerPoint</Application>
  <PresentationFormat>On-screen Show (4:3)</PresentationFormat>
  <Paragraphs>5</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History of Fair Trade in India</vt:lpstr>
      <vt:lpstr>In 321- 185 B.C. during the Mauryan Empire India became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of Fair Trade in India</dc:title>
  <dc:subject>Article</dc:subject>
  <dc:creator>JNV Bhiwani</dc:creator>
  <cp:lastModifiedBy>ram</cp:lastModifiedBy>
  <cp:revision>5</cp:revision>
  <dcterms:created xsi:type="dcterms:W3CDTF">2010-01-13T08:10:24Z</dcterms:created>
  <dcterms:modified xsi:type="dcterms:W3CDTF">2010-01-13T08:50:45Z</dcterms:modified>
</cp:coreProperties>
</file>