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57" r:id="rId4"/>
    <p:sldId id="259" r:id="rId5"/>
    <p:sldId id="258" r:id="rId6"/>
    <p:sldId id="260" r:id="rId7"/>
    <p:sldId id="261" r:id="rId8"/>
    <p:sldId id="262" r:id="rId9"/>
    <p:sldId id="263" r:id="rId10"/>
    <p:sldId id="265" r:id="rId11"/>
  </p:sldIdLst>
  <p:sldSz cx="9144000" cy="6858000" type="screen4x3"/>
  <p:notesSz cx="6858000" cy="9144000"/>
  <p:defaultTextStyle>
    <a:defPPr>
      <a:defRPr lang="ar-Y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1" d="100"/>
          <a:sy n="61" d="100"/>
        </p:scale>
        <p:origin x="-141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Y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YE"/>
          </a:p>
        </p:txBody>
      </p:sp>
      <p:sp>
        <p:nvSpPr>
          <p:cNvPr id="4" name="Date Placeholder 3"/>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5" name="Footer Placeholder 4"/>
          <p:cNvSpPr>
            <a:spLocks noGrp="1"/>
          </p:cNvSpPr>
          <p:nvPr>
            <p:ph type="ftr" sz="quarter" idx="11"/>
          </p:nvPr>
        </p:nvSpPr>
        <p:spPr/>
        <p:txBody>
          <a:bodyPr/>
          <a:lstStyle/>
          <a:p>
            <a:endParaRPr lang="ar-YE"/>
          </a:p>
        </p:txBody>
      </p:sp>
      <p:sp>
        <p:nvSpPr>
          <p:cNvPr id="6" name="Slide Number Placeholder 5"/>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Y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Date Placeholder 3"/>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5" name="Footer Placeholder 4"/>
          <p:cNvSpPr>
            <a:spLocks noGrp="1"/>
          </p:cNvSpPr>
          <p:nvPr>
            <p:ph type="ftr" sz="quarter" idx="11"/>
          </p:nvPr>
        </p:nvSpPr>
        <p:spPr/>
        <p:txBody>
          <a:bodyPr/>
          <a:lstStyle/>
          <a:p>
            <a:endParaRPr lang="ar-YE"/>
          </a:p>
        </p:txBody>
      </p:sp>
      <p:sp>
        <p:nvSpPr>
          <p:cNvPr id="6" name="Slide Number Placeholder 5"/>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Y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Date Placeholder 3"/>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5" name="Footer Placeholder 4"/>
          <p:cNvSpPr>
            <a:spLocks noGrp="1"/>
          </p:cNvSpPr>
          <p:nvPr>
            <p:ph type="ftr" sz="quarter" idx="11"/>
          </p:nvPr>
        </p:nvSpPr>
        <p:spPr/>
        <p:txBody>
          <a:bodyPr/>
          <a:lstStyle/>
          <a:p>
            <a:endParaRPr lang="ar-YE"/>
          </a:p>
        </p:txBody>
      </p:sp>
      <p:sp>
        <p:nvSpPr>
          <p:cNvPr id="6" name="Slide Number Placeholder 5"/>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Y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Date Placeholder 3"/>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5" name="Footer Placeholder 4"/>
          <p:cNvSpPr>
            <a:spLocks noGrp="1"/>
          </p:cNvSpPr>
          <p:nvPr>
            <p:ph type="ftr" sz="quarter" idx="11"/>
          </p:nvPr>
        </p:nvSpPr>
        <p:spPr/>
        <p:txBody>
          <a:bodyPr/>
          <a:lstStyle/>
          <a:p>
            <a:endParaRPr lang="ar-YE"/>
          </a:p>
        </p:txBody>
      </p:sp>
      <p:sp>
        <p:nvSpPr>
          <p:cNvPr id="6" name="Slide Number Placeholder 5"/>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Y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5" name="Footer Placeholder 4"/>
          <p:cNvSpPr>
            <a:spLocks noGrp="1"/>
          </p:cNvSpPr>
          <p:nvPr>
            <p:ph type="ftr" sz="quarter" idx="11"/>
          </p:nvPr>
        </p:nvSpPr>
        <p:spPr/>
        <p:txBody>
          <a:bodyPr/>
          <a:lstStyle/>
          <a:p>
            <a:endParaRPr lang="ar-YE"/>
          </a:p>
        </p:txBody>
      </p:sp>
      <p:sp>
        <p:nvSpPr>
          <p:cNvPr id="6" name="Slide Number Placeholder 5"/>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Y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5" name="Date Placeholder 4"/>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6" name="Footer Placeholder 5"/>
          <p:cNvSpPr>
            <a:spLocks noGrp="1"/>
          </p:cNvSpPr>
          <p:nvPr>
            <p:ph type="ftr" sz="quarter" idx="11"/>
          </p:nvPr>
        </p:nvSpPr>
        <p:spPr/>
        <p:txBody>
          <a:bodyPr/>
          <a:lstStyle/>
          <a:p>
            <a:endParaRPr lang="ar-YE"/>
          </a:p>
        </p:txBody>
      </p:sp>
      <p:sp>
        <p:nvSpPr>
          <p:cNvPr id="7" name="Slide Number Placeholder 6"/>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Y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7" name="Date Placeholder 6"/>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8" name="Footer Placeholder 7"/>
          <p:cNvSpPr>
            <a:spLocks noGrp="1"/>
          </p:cNvSpPr>
          <p:nvPr>
            <p:ph type="ftr" sz="quarter" idx="11"/>
          </p:nvPr>
        </p:nvSpPr>
        <p:spPr/>
        <p:txBody>
          <a:bodyPr/>
          <a:lstStyle/>
          <a:p>
            <a:endParaRPr lang="ar-YE"/>
          </a:p>
        </p:txBody>
      </p:sp>
      <p:sp>
        <p:nvSpPr>
          <p:cNvPr id="9" name="Slide Number Placeholder 8"/>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YE"/>
          </a:p>
        </p:txBody>
      </p:sp>
      <p:sp>
        <p:nvSpPr>
          <p:cNvPr id="3" name="Date Placeholder 2"/>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4" name="Footer Placeholder 3"/>
          <p:cNvSpPr>
            <a:spLocks noGrp="1"/>
          </p:cNvSpPr>
          <p:nvPr>
            <p:ph type="ftr" sz="quarter" idx="11"/>
          </p:nvPr>
        </p:nvSpPr>
        <p:spPr/>
        <p:txBody>
          <a:bodyPr/>
          <a:lstStyle/>
          <a:p>
            <a:endParaRPr lang="ar-YE"/>
          </a:p>
        </p:txBody>
      </p:sp>
      <p:sp>
        <p:nvSpPr>
          <p:cNvPr id="5" name="Slide Number Placeholder 4"/>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3" name="Footer Placeholder 2"/>
          <p:cNvSpPr>
            <a:spLocks noGrp="1"/>
          </p:cNvSpPr>
          <p:nvPr>
            <p:ph type="ftr" sz="quarter" idx="11"/>
          </p:nvPr>
        </p:nvSpPr>
        <p:spPr/>
        <p:txBody>
          <a:bodyPr/>
          <a:lstStyle/>
          <a:p>
            <a:endParaRPr lang="ar-YE"/>
          </a:p>
        </p:txBody>
      </p:sp>
      <p:sp>
        <p:nvSpPr>
          <p:cNvPr id="4" name="Slide Number Placeholder 3"/>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Y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6" name="Footer Placeholder 5"/>
          <p:cNvSpPr>
            <a:spLocks noGrp="1"/>
          </p:cNvSpPr>
          <p:nvPr>
            <p:ph type="ftr" sz="quarter" idx="11"/>
          </p:nvPr>
        </p:nvSpPr>
        <p:spPr/>
        <p:txBody>
          <a:bodyPr/>
          <a:lstStyle/>
          <a:p>
            <a:endParaRPr lang="ar-YE"/>
          </a:p>
        </p:txBody>
      </p:sp>
      <p:sp>
        <p:nvSpPr>
          <p:cNvPr id="7" name="Slide Number Placeholder 6"/>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Y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Y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27A5E8-317C-433C-B802-DFBB19A776DA}" type="datetimeFigureOut">
              <a:rPr lang="ar-YE" smtClean="0"/>
              <a:pPr/>
              <a:t>24/02/1431</a:t>
            </a:fld>
            <a:endParaRPr lang="ar-YE"/>
          </a:p>
        </p:txBody>
      </p:sp>
      <p:sp>
        <p:nvSpPr>
          <p:cNvPr id="6" name="Footer Placeholder 5"/>
          <p:cNvSpPr>
            <a:spLocks noGrp="1"/>
          </p:cNvSpPr>
          <p:nvPr>
            <p:ph type="ftr" sz="quarter" idx="11"/>
          </p:nvPr>
        </p:nvSpPr>
        <p:spPr/>
        <p:txBody>
          <a:bodyPr/>
          <a:lstStyle/>
          <a:p>
            <a:endParaRPr lang="ar-YE"/>
          </a:p>
        </p:txBody>
      </p:sp>
      <p:sp>
        <p:nvSpPr>
          <p:cNvPr id="7" name="Slide Number Placeholder 6"/>
          <p:cNvSpPr>
            <a:spLocks noGrp="1"/>
          </p:cNvSpPr>
          <p:nvPr>
            <p:ph type="sldNum" sz="quarter" idx="12"/>
          </p:nvPr>
        </p:nvSpPr>
        <p:spPr/>
        <p:txBody>
          <a:bodyPr/>
          <a:lstStyle/>
          <a:p>
            <a:fld id="{AD6585E0-A594-48B0-8F2C-CCC5AED4C588}" type="slidenum">
              <a:rPr lang="ar-YE" smtClean="0"/>
              <a:pPr/>
              <a:t>‹#›</a:t>
            </a:fld>
            <a:endParaRPr lang="ar-Y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Y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927A5E8-317C-433C-B802-DFBB19A776DA}" type="datetimeFigureOut">
              <a:rPr lang="ar-YE" smtClean="0"/>
              <a:pPr/>
              <a:t>24/02/1431</a:t>
            </a:fld>
            <a:endParaRPr lang="ar-Y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YE"/>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D6585E0-A594-48B0-8F2C-CCC5AED4C588}" type="slidenum">
              <a:rPr lang="ar-YE" smtClean="0"/>
              <a:pPr/>
              <a:t>‹#›</a:t>
            </a:fld>
            <a:endParaRPr lang="ar-Y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Y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SA" b="1" dirty="0" smtClean="0"/>
              <a:t/>
            </a:r>
            <a:br>
              <a:rPr lang="ar-SA" b="1" dirty="0" smtClean="0"/>
            </a:br>
            <a:r>
              <a:rPr lang="en-US" b="1" dirty="0" smtClean="0"/>
              <a:t>Tanks of Aden</a:t>
            </a:r>
            <a:r>
              <a:rPr lang="ar-SA" b="1" dirty="0"/>
              <a:t/>
            </a:r>
            <a:br>
              <a:rPr lang="ar-SA" b="1" dirty="0"/>
            </a:br>
            <a:r>
              <a:rPr lang="en-US" b="1" dirty="0" smtClean="0"/>
              <a:t/>
            </a:r>
            <a:br>
              <a:rPr lang="en-US" b="1" dirty="0" smtClean="0"/>
            </a:br>
            <a:endParaRPr lang="ar-YE" dirty="0"/>
          </a:p>
        </p:txBody>
      </p:sp>
      <p:sp>
        <p:nvSpPr>
          <p:cNvPr id="3" name="Subtitle 2"/>
          <p:cNvSpPr>
            <a:spLocks noGrp="1"/>
          </p:cNvSpPr>
          <p:nvPr>
            <p:ph type="subTitle" idx="1"/>
          </p:nvPr>
        </p:nvSpPr>
        <p:spPr/>
        <p:txBody>
          <a:bodyPr/>
          <a:lstStyle/>
          <a:p>
            <a:r>
              <a:rPr lang="en-US" b="1" dirty="0" smtClean="0"/>
              <a:t>ADEN YEMEN WATER TANKS</a:t>
            </a:r>
            <a:endParaRPr lang="ar-Y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YE"/>
          </a:p>
        </p:txBody>
      </p:sp>
      <p:pic>
        <p:nvPicPr>
          <p:cNvPr id="4" name="Content Placeholder 3" descr="Tawila+Tanks.jp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Tanks of Aden Map</a:t>
            </a:r>
            <a:endParaRPr lang="ar-YE" dirty="0"/>
          </a:p>
        </p:txBody>
      </p:sp>
      <p:pic>
        <p:nvPicPr>
          <p:cNvPr id="4" name="Content Placeholder 3" descr="tanks of Aden map.jpg"/>
          <p:cNvPicPr>
            <a:picLocks noGrp="1" noChangeAspect="1"/>
          </p:cNvPicPr>
          <p:nvPr>
            <p:ph idx="1"/>
          </p:nvPr>
        </p:nvPicPr>
        <p:blipFill>
          <a:blip r:embed="rId2"/>
          <a:stretch>
            <a:fillRect/>
          </a:stretch>
        </p:blipFill>
        <p:spPr>
          <a:xfrm>
            <a:off x="428596" y="1428737"/>
            <a:ext cx="8358246" cy="5072097"/>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Built in the 1st century AD, the Aden tanks were rediscovered in 1854 and subsequently refurbished</a:t>
            </a:r>
            <a:r>
              <a:rPr lang="en-US" dirty="0" smtClean="0"/>
              <a:t>.</a:t>
            </a:r>
            <a:endParaRPr lang="ar-YE" dirty="0"/>
          </a:p>
        </p:txBody>
      </p:sp>
      <p:pic>
        <p:nvPicPr>
          <p:cNvPr id="4" name="Content Placeholder 3" descr="Tanks of Aden 1.jpg"/>
          <p:cNvPicPr>
            <a:picLocks noGrp="1" noChangeAspect="1"/>
          </p:cNvPicPr>
          <p:nvPr>
            <p:ph idx="1"/>
          </p:nvPr>
        </p:nvPicPr>
        <p:blipFill>
          <a:blip r:embed="rId2"/>
          <a:stretch>
            <a:fillRect/>
          </a:stretch>
        </p:blipFill>
        <p:spPr>
          <a:xfrm>
            <a:off x="1562780" y="1600200"/>
            <a:ext cx="6018439" cy="4525963"/>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ar-YE"/>
          </a:p>
        </p:txBody>
      </p:sp>
      <p:pic>
        <p:nvPicPr>
          <p:cNvPr id="4" name="Content Placeholder 3" descr="famous_10.JPG"/>
          <p:cNvPicPr>
            <a:picLocks noGrp="1" noChangeAspect="1"/>
          </p:cNvPicPr>
          <p:nvPr>
            <p:ph sz="half" idx="1"/>
          </p:nvPr>
        </p:nvPicPr>
        <p:blipFill>
          <a:blip r:embed="rId2"/>
          <a:stretch>
            <a:fillRect/>
          </a:stretch>
        </p:blipFill>
        <p:spPr>
          <a:xfrm rot="10800000" flipV="1">
            <a:off x="214282" y="1428736"/>
            <a:ext cx="4357718" cy="4929221"/>
          </a:xfrm>
        </p:spPr>
      </p:pic>
      <p:sp>
        <p:nvSpPr>
          <p:cNvPr id="6" name="Content Placeholder 5"/>
          <p:cNvSpPr>
            <a:spLocks noGrp="1"/>
          </p:cNvSpPr>
          <p:nvPr>
            <p:ph sz="half" idx="2"/>
          </p:nvPr>
        </p:nvSpPr>
        <p:spPr/>
        <p:txBody>
          <a:bodyPr/>
          <a:lstStyle/>
          <a:p>
            <a:pPr algn="l"/>
            <a:r>
              <a:rPr lang="en-US" dirty="0"/>
              <a:t>The tanks of Aden are considered one of the most prominent archaeological and tourist sites in Aden city because of their advanced technological system and their position as an icon of an ancient civilization.</a:t>
            </a:r>
            <a:endParaRPr lang="ar-Y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97040"/>
          </a:xfrm>
        </p:spPr>
        <p:txBody>
          <a:bodyPr>
            <a:normAutofit/>
          </a:bodyPr>
          <a:lstStyle/>
          <a:p>
            <a:pPr rtl="0"/>
            <a:r>
              <a:rPr lang="en-US" dirty="0" smtClean="0"/>
              <a:t>The Capacity of </a:t>
            </a:r>
            <a:r>
              <a:rPr lang="en-US" smtClean="0"/>
              <a:t>the total tanks </a:t>
            </a:r>
            <a:r>
              <a:rPr lang="en-US" dirty="0" smtClean="0"/>
              <a:t>is </a:t>
            </a:r>
            <a:r>
              <a:rPr lang="en-US" smtClean="0"/>
              <a:t>about 20 </a:t>
            </a:r>
            <a:r>
              <a:rPr lang="en-US" dirty="0" smtClean="0"/>
              <a:t>million gallons.</a:t>
            </a:r>
            <a:endParaRPr lang="ar-YE" dirty="0"/>
          </a:p>
        </p:txBody>
      </p:sp>
      <p:pic>
        <p:nvPicPr>
          <p:cNvPr id="4" name="Content Placeholder 3" descr="Tanks of Aden 2.jpg"/>
          <p:cNvPicPr>
            <a:picLocks noGrp="1" noChangeAspect="1"/>
          </p:cNvPicPr>
          <p:nvPr>
            <p:ph idx="1"/>
          </p:nvPr>
        </p:nvPicPr>
        <p:blipFill>
          <a:blip r:embed="rId2"/>
          <a:stretch>
            <a:fillRect/>
          </a:stretch>
        </p:blipFill>
        <p:spPr>
          <a:xfrm>
            <a:off x="857224" y="2071678"/>
            <a:ext cx="7358114" cy="4572031"/>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YE"/>
          </a:p>
        </p:txBody>
      </p:sp>
      <p:sp>
        <p:nvSpPr>
          <p:cNvPr id="3" name="Content Placeholder 2"/>
          <p:cNvSpPr>
            <a:spLocks noGrp="1"/>
          </p:cNvSpPr>
          <p:nvPr>
            <p:ph idx="1"/>
          </p:nvPr>
        </p:nvSpPr>
        <p:spPr/>
        <p:txBody>
          <a:bodyPr/>
          <a:lstStyle/>
          <a:p>
            <a:pPr algn="l" rtl="0"/>
            <a:r>
              <a:rPr lang="en-US" dirty="0"/>
              <a:t>The tanks in Aden have a prominent status among the world's seacoast tanks. They are thought to be the first tanks to be built in the whole of Arabia that made use of rainwater to overcome the problem of scarcity of fresh water.</a:t>
            </a:r>
            <a:endParaRPr lang="ar-Y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YE"/>
          </a:p>
        </p:txBody>
      </p:sp>
      <p:sp>
        <p:nvSpPr>
          <p:cNvPr id="3" name="Content Placeholder 2"/>
          <p:cNvSpPr>
            <a:spLocks noGrp="1"/>
          </p:cNvSpPr>
          <p:nvPr>
            <p:ph idx="1"/>
          </p:nvPr>
        </p:nvSpPr>
        <p:spPr/>
        <p:txBody>
          <a:bodyPr/>
          <a:lstStyle/>
          <a:p>
            <a:pPr algn="l" rtl="0"/>
            <a:r>
              <a:rPr lang="en-US" dirty="0" smtClean="0"/>
              <a:t> As </a:t>
            </a:r>
            <a:r>
              <a:rPr lang="en-US" dirty="0"/>
              <a:t>time </a:t>
            </a:r>
            <a:r>
              <a:rPr lang="en-US" dirty="0" smtClean="0"/>
              <a:t>passed, </a:t>
            </a:r>
            <a:r>
              <a:rPr lang="en-US" dirty="0"/>
              <a:t>the tanks were buried by torrents. They were later unearthed by the British occupation authorities in Aden who restored the </a:t>
            </a:r>
            <a:r>
              <a:rPr lang="en-US" dirty="0" smtClean="0"/>
              <a:t>tanks </a:t>
            </a:r>
            <a:r>
              <a:rPr lang="en-US" dirty="0"/>
              <a:t>and added to them a huge tank called the Tank of </a:t>
            </a:r>
            <a:r>
              <a:rPr lang="en-US" dirty="0" err="1"/>
              <a:t>Coglan</a:t>
            </a:r>
            <a:endParaRPr lang="ar-Y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YE"/>
          </a:p>
        </p:txBody>
      </p:sp>
      <p:sp>
        <p:nvSpPr>
          <p:cNvPr id="3" name="Content Placeholder 2"/>
          <p:cNvSpPr>
            <a:spLocks noGrp="1"/>
          </p:cNvSpPr>
          <p:nvPr>
            <p:ph idx="1"/>
          </p:nvPr>
        </p:nvSpPr>
        <p:spPr/>
        <p:txBody>
          <a:bodyPr/>
          <a:lstStyle/>
          <a:p>
            <a:pPr algn="l" rtl="0"/>
            <a:r>
              <a:rPr lang="en-US" dirty="0" smtClean="0"/>
              <a:t>The British attempted to modify them in the mid-19th century to supply water, however their efforts were unsuccessful. Of the 53 tanks originally to be found on the site, only 13 remain.</a:t>
            </a:r>
            <a:endParaRPr lang="ar-Y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YE"/>
          </a:p>
        </p:txBody>
      </p:sp>
      <p:sp>
        <p:nvSpPr>
          <p:cNvPr id="3" name="Content Placeholder 2"/>
          <p:cNvSpPr>
            <a:spLocks noGrp="1"/>
          </p:cNvSpPr>
          <p:nvPr>
            <p:ph idx="1"/>
          </p:nvPr>
        </p:nvSpPr>
        <p:spPr/>
        <p:txBody>
          <a:bodyPr/>
          <a:lstStyle/>
          <a:p>
            <a:pPr lvl="0" algn="l" rtl="0"/>
            <a:r>
              <a:rPr lang="en-US" dirty="0"/>
              <a:t>The tanks are an important historical and tourist site in Aden. Visitors who see the tanks that survived the years are surprised at the creativity of those who built them. These tanks played an important role as a source of fresh water in times of drought. and provided a reliable water resource for ships sailing from the port to the Indian Ocean. </a:t>
            </a:r>
          </a:p>
          <a:p>
            <a:pPr algn="l" rtl="0"/>
            <a:endParaRPr lang="ar-YE"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227</Words>
  <Application>Microsoft Office PowerPoint</Application>
  <PresentationFormat>On-screen Show (4:3)</PresentationFormat>
  <Paragraphs>10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Tanks of Aden  </vt:lpstr>
      <vt:lpstr>Tanks of Aden Map</vt:lpstr>
      <vt:lpstr>Built in the 1st century AD, the Aden tanks were rediscovered in 1854 and subsequently refurbished.</vt:lpstr>
      <vt:lpstr>Slide 4</vt:lpstr>
      <vt:lpstr>The Capacity of the total tanks is about 20 million gallons.</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Tanks of Aden  </dc:title>
  <dc:creator>nadeem</dc:creator>
  <cp:lastModifiedBy>nadeem</cp:lastModifiedBy>
  <cp:revision>7</cp:revision>
  <dcterms:created xsi:type="dcterms:W3CDTF">2010-02-08T23:01:25Z</dcterms:created>
  <dcterms:modified xsi:type="dcterms:W3CDTF">2010-02-09T00:02:22Z</dcterms:modified>
</cp:coreProperties>
</file>