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69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ar-Y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3C1C1F-353D-4378-A853-C7D1538E2750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Y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591A7D-2AE8-4616-B543-42A6600A7972}" type="slidenum">
              <a:rPr lang="ar-YE" smtClean="0"/>
              <a:pPr/>
              <a:t>‹#›</a:t>
            </a:fld>
            <a:endParaRPr lang="ar-Y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1A7D-2AE8-4616-B543-42A6600A7972}" type="slidenum">
              <a:rPr lang="ar-YE" smtClean="0"/>
              <a:pPr/>
              <a:t>20</a:t>
            </a:fld>
            <a:endParaRPr lang="ar-Y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143DC-DDD1-43E7-8108-DCC2CCC59553}" type="datetimeFigureOut">
              <a:rPr lang="ar-YE" smtClean="0"/>
              <a:pPr/>
              <a:t>24/02/1431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651E-D8E8-4771-AE4D-367D0248FC69}" type="slidenum">
              <a:rPr lang="ar-YE" smtClean="0"/>
              <a:pPr/>
              <a:t>‹#›</a:t>
            </a:fld>
            <a:endParaRPr lang="ar-Y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Crisis in Yemen </a:t>
            </a:r>
            <a:endParaRPr lang="ar-Y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Y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Content Placeholder 3" descr="F00205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28736"/>
            <a:ext cx="5572164" cy="54292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old woman carrying a jar of water from a distance</a:t>
            </a:r>
            <a:endParaRPr lang="ar-YE" dirty="0"/>
          </a:p>
        </p:txBody>
      </p:sp>
      <p:pic>
        <p:nvPicPr>
          <p:cNvPr id="4" name="Content Placeholder 3" descr="img_Wo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668621"/>
            <a:ext cx="5852160" cy="43891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Donkeys loaded with water jerry cans cross a road near al-</a:t>
            </a:r>
            <a:r>
              <a:rPr lang="en-US" sz="3600" dirty="0" err="1" smtClean="0"/>
              <a:t>Qanawes</a:t>
            </a:r>
            <a:r>
              <a:rPr lang="en-US" sz="3600" dirty="0" smtClean="0"/>
              <a:t> town of the western province of </a:t>
            </a:r>
            <a:r>
              <a:rPr lang="en-US" sz="3600" dirty="0" err="1" smtClean="0"/>
              <a:t>Mahweet</a:t>
            </a:r>
            <a:r>
              <a:rPr lang="en-US" sz="3600" dirty="0" smtClean="0"/>
              <a:t>, August 29, 2009.</a:t>
            </a:r>
            <a:r>
              <a:rPr lang="en-US" dirty="0" smtClean="0"/>
              <a:t/>
            </a:r>
            <a:br>
              <a:rPr lang="en-US" dirty="0" smtClean="0"/>
            </a:br>
            <a:endParaRPr lang="ar-YE" dirty="0"/>
          </a:p>
        </p:txBody>
      </p:sp>
      <p:pic>
        <p:nvPicPr>
          <p:cNvPr id="4" name="Content Placeholder 3" descr="61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5" y="1920081"/>
            <a:ext cx="5810250" cy="3886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Content Placeholder 3" descr="41332629.yem3_5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43050"/>
            <a:ext cx="6929486" cy="49292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People fill up their a jerry cans with water from a public tap in </a:t>
            </a:r>
            <a:r>
              <a:rPr lang="en-US" sz="3200" dirty="0" err="1" smtClean="0"/>
              <a:t>Sanaa</a:t>
            </a:r>
            <a:r>
              <a:rPr lang="en-US" sz="3200" dirty="0" smtClean="0"/>
              <a:t>, August 27, 2009</a:t>
            </a:r>
            <a:br>
              <a:rPr lang="en-US" sz="3200" dirty="0" smtClean="0"/>
            </a:br>
            <a:endParaRPr lang="ar-YE" sz="3200" dirty="0"/>
          </a:p>
        </p:txBody>
      </p:sp>
      <p:pic>
        <p:nvPicPr>
          <p:cNvPr id="4" name="Content Placeholder 3" descr="6-6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858180" cy="48577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Content Placeholder 3" descr="1-6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Content Placeholder 3" descr="5-6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Content Placeholder 3" descr="2-6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watering</a:t>
            </a:r>
            <a:endParaRPr lang="ar-YE" dirty="0"/>
          </a:p>
        </p:txBody>
      </p:sp>
      <p:pic>
        <p:nvPicPr>
          <p:cNvPr id="4" name="Content Placeholder 3" descr="yemen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143932" cy="521497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Content Placeholder 3" descr="2009081613182104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Yemen is among the world’s poorest countries in terms of water resources, with average rainfall of 200 millimeters a year and no year-round rivers or lakes. </a:t>
            </a:r>
            <a:endParaRPr lang="en-US" dirty="0" smtClean="0"/>
          </a:p>
          <a:p>
            <a:pPr algn="l" rtl="0"/>
            <a:r>
              <a:rPr lang="en-US" dirty="0"/>
              <a:t>In mountainous regions they relied on rain water collection cisterns and in lower regions on shallow wells to cover their domestic needs</a:t>
            </a:r>
            <a:r>
              <a:rPr lang="en-GB" dirty="0"/>
              <a:t>, and in both regions the dry toilet was </a:t>
            </a:r>
            <a:r>
              <a:rPr lang="en-GB" dirty="0" smtClean="0"/>
              <a:t>common.</a:t>
            </a:r>
            <a:endParaRPr lang="ar-Y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err="1" smtClean="0"/>
              <a:t>Hababa</a:t>
            </a:r>
            <a:r>
              <a:rPr lang="en-US" sz="3200" dirty="0" smtClean="0"/>
              <a:t> </a:t>
            </a:r>
            <a:r>
              <a:rPr lang="ar-YE" sz="3200" dirty="0" smtClean="0"/>
              <a:t>- </a:t>
            </a:r>
            <a:r>
              <a:rPr lang="en-US" sz="3200" dirty="0" smtClean="0"/>
              <a:t>People swim in  drinking water </a:t>
            </a:r>
            <a:r>
              <a:rPr lang="ar-YE" sz="3200" dirty="0" smtClean="0"/>
              <a:t/>
            </a:r>
            <a:br>
              <a:rPr lang="ar-YE" sz="3200" dirty="0" smtClean="0"/>
            </a:br>
            <a:endParaRPr lang="ar-YE" sz="3200" dirty="0"/>
          </a:p>
        </p:txBody>
      </p:sp>
      <p:pic>
        <p:nvPicPr>
          <p:cNvPr id="4" name="Content Placeholder 3" descr="F00204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9143999" cy="71151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tanks to supply those who are in need of water</a:t>
            </a:r>
            <a:endParaRPr lang="ar-YE" dirty="0"/>
          </a:p>
        </p:txBody>
      </p:sp>
      <p:pic>
        <p:nvPicPr>
          <p:cNvPr id="4" name="Content Placeholder 3" descr="2009081613150806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of the Crisis	</a:t>
            </a:r>
            <a:endParaRPr lang="ar-Y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Rapidly </a:t>
            </a:r>
            <a:r>
              <a:rPr lang="en-US" dirty="0"/>
              <a:t>expanding </a:t>
            </a:r>
            <a:r>
              <a:rPr lang="en-US" dirty="0" smtClean="0"/>
              <a:t>population</a:t>
            </a:r>
          </a:p>
          <a:p>
            <a:pPr algn="l" rtl="0"/>
            <a:r>
              <a:rPr lang="en-US" dirty="0" smtClean="0"/>
              <a:t>Accelerating </a:t>
            </a:r>
            <a:r>
              <a:rPr lang="en-US" dirty="0"/>
              <a:t>urbanization </a:t>
            </a:r>
          </a:p>
          <a:p>
            <a:pPr algn="l" rt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ravages of climate change</a:t>
            </a:r>
            <a:r>
              <a:rPr lang="en-US" dirty="0" smtClean="0"/>
              <a:t>.</a:t>
            </a:r>
          </a:p>
          <a:p>
            <a:pPr algn="l" rtl="0"/>
            <a:r>
              <a:rPr lang="en-US" sz="4000" b="1" dirty="0" err="1" smtClean="0"/>
              <a:t>Qat</a:t>
            </a:r>
            <a:r>
              <a:rPr lang="en-US" dirty="0" smtClean="0"/>
              <a:t> (</a:t>
            </a:r>
            <a:r>
              <a:rPr lang="en-US" dirty="0"/>
              <a:t>a leafy stimulant that is chewed by 70 percent of Yemeni males </a:t>
            </a:r>
            <a:r>
              <a:rPr lang="en-US" dirty="0" smtClean="0"/>
              <a:t>daily)</a:t>
            </a:r>
          </a:p>
          <a:p>
            <a:pPr algn="l" rtl="0">
              <a:buNone/>
            </a:pPr>
            <a:r>
              <a:rPr lang="en-US" dirty="0" smtClean="0"/>
              <a:t>   The crop consumes an estimated 30 per cent of the country's groundwater resources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Qat</a:t>
            </a:r>
            <a:r>
              <a:rPr lang="en-US" dirty="0" smtClean="0"/>
              <a:t> Farm</a:t>
            </a:r>
            <a:endParaRPr lang="ar-YE" dirty="0"/>
          </a:p>
        </p:txBody>
      </p:sp>
      <p:pic>
        <p:nvPicPr>
          <p:cNvPr id="1026" name="Picture 2" descr="C:\Documents and Settings\nadeem\Desktop\water\41332746.yem3_6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21520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</a:t>
            </a:r>
            <a:r>
              <a:rPr lang="en-US" dirty="0" smtClean="0"/>
              <a:t>chewing </a:t>
            </a:r>
            <a:r>
              <a:rPr lang="en-US" dirty="0" err="1" smtClean="0"/>
              <a:t>qat</a:t>
            </a:r>
            <a:r>
              <a:rPr lang="en-US" dirty="0" smtClean="0"/>
              <a:t> in a </a:t>
            </a:r>
            <a:r>
              <a:rPr lang="en-US" smtClean="0"/>
              <a:t>wedding </a:t>
            </a:r>
            <a:r>
              <a:rPr lang="en-US" smtClean="0"/>
              <a:t>party</a:t>
            </a:r>
            <a:endParaRPr lang="ar-YE" dirty="0"/>
          </a:p>
        </p:txBody>
      </p:sp>
      <p:pic>
        <p:nvPicPr>
          <p:cNvPr id="4" name="Content Placeholder 3" descr="61728570200604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85130"/>
            <a:ext cx="6858048" cy="46013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tennis ball</a:t>
            </a:r>
            <a:r>
              <a:rPr lang="en-US" dirty="0" smtClean="0"/>
              <a:t>-sized wad of </a:t>
            </a:r>
            <a:r>
              <a:rPr lang="en-US" i="1" dirty="0" err="1" smtClean="0"/>
              <a:t>qat</a:t>
            </a:r>
            <a:r>
              <a:rPr lang="en-US" dirty="0" smtClean="0"/>
              <a:t> in one cheek, looking at first glance like he desperately needs a </a:t>
            </a:r>
            <a:r>
              <a:rPr lang="en-US" i="1" dirty="0" smtClean="0"/>
              <a:t>dentist</a:t>
            </a:r>
            <a:endParaRPr lang="ar-YE" dirty="0"/>
          </a:p>
        </p:txBody>
      </p:sp>
      <p:pic>
        <p:nvPicPr>
          <p:cNvPr id="4" name="Content Placeholder 3" descr="302934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6215106" cy="46434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857364"/>
          </a:xfrm>
        </p:spPr>
        <p:txBody>
          <a:bodyPr>
            <a:noAutofit/>
          </a:bodyPr>
          <a:lstStyle/>
          <a:p>
            <a:r>
              <a:rPr lang="en-US" sz="3200" dirty="0"/>
              <a:t>A woman rides a donkey towards a well to fill her jerry cans with water near al-</a:t>
            </a:r>
            <a:r>
              <a:rPr lang="en-US" sz="3200" dirty="0" err="1"/>
              <a:t>Qanawes</a:t>
            </a:r>
            <a:r>
              <a:rPr lang="en-US" sz="3200" dirty="0"/>
              <a:t> town of the western province of </a:t>
            </a:r>
            <a:r>
              <a:rPr lang="en-US" sz="3200" dirty="0" err="1"/>
              <a:t>Mahweet</a:t>
            </a:r>
            <a:r>
              <a:rPr lang="en-US" sz="3200" dirty="0"/>
              <a:t>, August 29, 2009.</a:t>
            </a:r>
            <a:br>
              <a:rPr lang="en-US" sz="3200" dirty="0"/>
            </a:br>
            <a:endParaRPr lang="ar-YE" sz="3200" dirty="0"/>
          </a:p>
        </p:txBody>
      </p:sp>
      <p:pic>
        <p:nvPicPr>
          <p:cNvPr id="4" name="Content Placeholder 3" descr="1251698640300626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8143932" cy="45720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1026" name="Picture 2" descr="C:\Documents and Settings\nadeem\Desktop\water\1251698640300626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3</a:t>
            </a:r>
            <a:r>
              <a:rPr lang="en-US" sz="3200" dirty="0" smtClean="0"/>
              <a:t> young </a:t>
            </a:r>
            <a:r>
              <a:rPr lang="en-US" sz="3200" i="1" dirty="0" smtClean="0"/>
              <a:t>women carrying water</a:t>
            </a:r>
            <a:r>
              <a:rPr lang="en-US" sz="3200" dirty="0" smtClean="0"/>
              <a:t> near </a:t>
            </a:r>
            <a:r>
              <a:rPr lang="en-US" sz="3200" dirty="0" err="1" smtClean="0"/>
              <a:t>Manakha</a:t>
            </a:r>
            <a:r>
              <a:rPr lang="en-US" sz="3200" dirty="0" smtClean="0"/>
              <a:t> – Sana’a</a:t>
            </a:r>
            <a:endParaRPr lang="ar-YE" sz="3200" dirty="0"/>
          </a:p>
        </p:txBody>
      </p:sp>
      <p:pic>
        <p:nvPicPr>
          <p:cNvPr id="4" name="Content Placeholder 3" descr="41332605.yem3_2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500174"/>
            <a:ext cx="4071966" cy="507209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254</Words>
  <Application>Microsoft Office PowerPoint</Application>
  <PresentationFormat>On-screen Show (4:3)</PresentationFormat>
  <Paragraphs>21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Water Crisis in Yemen </vt:lpstr>
      <vt:lpstr>Slide 2</vt:lpstr>
      <vt:lpstr>Reasons of the Crisis </vt:lpstr>
      <vt:lpstr>Qat Farm</vt:lpstr>
      <vt:lpstr>People chewing qat in a wedding party</vt:lpstr>
      <vt:lpstr>a tennis ball-sized wad of qat in one cheek, looking at first glance like he desperately needs a dentist</vt:lpstr>
      <vt:lpstr>A woman rides a donkey towards a well to fill her jerry cans with water near al-Qanawes town of the western province of Mahweet, August 29, 2009. </vt:lpstr>
      <vt:lpstr>Slide 8</vt:lpstr>
      <vt:lpstr>3 young women carrying water near Manakha – Sana’a</vt:lpstr>
      <vt:lpstr>Slide 10</vt:lpstr>
      <vt:lpstr>An old woman carrying a jar of water from a distance</vt:lpstr>
      <vt:lpstr>Donkeys loaded with water jerry cans cross a road near al-Qanawes town of the western province of Mahweet, August 29, 2009. </vt:lpstr>
      <vt:lpstr>Slide 13</vt:lpstr>
      <vt:lpstr>People fill up their a jerry cans with water from a public tap in Sanaa, August 27, 2009 </vt:lpstr>
      <vt:lpstr>Slide 15</vt:lpstr>
      <vt:lpstr>Slide 16</vt:lpstr>
      <vt:lpstr>Slide 17</vt:lpstr>
      <vt:lpstr>watering</vt:lpstr>
      <vt:lpstr>Slide 19</vt:lpstr>
      <vt:lpstr>Hababa - People swim in  drinking water  </vt:lpstr>
      <vt:lpstr>Water tanks to supply those who are in need of water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Crisis in Yemen </dc:title>
  <dc:creator>nadeem</dc:creator>
  <cp:lastModifiedBy>nadeem</cp:lastModifiedBy>
  <cp:revision>68</cp:revision>
  <dcterms:created xsi:type="dcterms:W3CDTF">2010-02-06T13:40:26Z</dcterms:created>
  <dcterms:modified xsi:type="dcterms:W3CDTF">2010-02-09T00:33:43Z</dcterms:modified>
</cp:coreProperties>
</file>