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69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ABA4B-DCAE-4F96-8E32-2D7F8766706D}" type="datetimeFigureOut">
              <a:rPr lang="id-ID" smtClean="0"/>
              <a:pPr/>
              <a:t>20/05/2010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65D66-5079-4D2E-9723-39BE1BD6197E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D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65D66-5079-4D2E-9723-39BE1BD6197E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69E-149A-4A1F-B3CD-844C6ECEFB87}" type="datetimeFigureOut">
              <a:rPr lang="id-ID" smtClean="0"/>
              <a:pPr/>
              <a:t>20/05/2010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8CD4-741C-4390-84BA-ACE8FFABB1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69E-149A-4A1F-B3CD-844C6ECEFB87}" type="datetimeFigureOut">
              <a:rPr lang="id-ID" smtClean="0"/>
              <a:pPr/>
              <a:t>20/05/2010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8CD4-741C-4390-84BA-ACE8FFABB1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69E-149A-4A1F-B3CD-844C6ECEFB87}" type="datetimeFigureOut">
              <a:rPr lang="id-ID" smtClean="0"/>
              <a:pPr/>
              <a:t>20/05/2010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8CD4-741C-4390-84BA-ACE8FFABB1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69E-149A-4A1F-B3CD-844C6ECEFB87}" type="datetimeFigureOut">
              <a:rPr lang="id-ID" smtClean="0"/>
              <a:pPr/>
              <a:t>20/05/2010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8CD4-741C-4390-84BA-ACE8FFABB1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69E-149A-4A1F-B3CD-844C6ECEFB87}" type="datetimeFigureOut">
              <a:rPr lang="id-ID" smtClean="0"/>
              <a:pPr/>
              <a:t>20/05/2010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8CD4-741C-4390-84BA-ACE8FFABB1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69E-149A-4A1F-B3CD-844C6ECEFB87}" type="datetimeFigureOut">
              <a:rPr lang="id-ID" smtClean="0"/>
              <a:pPr/>
              <a:t>20/05/2010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8CD4-741C-4390-84BA-ACE8FFABB1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69E-149A-4A1F-B3CD-844C6ECEFB87}" type="datetimeFigureOut">
              <a:rPr lang="id-ID" smtClean="0"/>
              <a:pPr/>
              <a:t>20/05/2010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8CD4-741C-4390-84BA-ACE8FFABB1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69E-149A-4A1F-B3CD-844C6ECEFB87}" type="datetimeFigureOut">
              <a:rPr lang="id-ID" smtClean="0"/>
              <a:pPr/>
              <a:t>20/05/2010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8CD4-741C-4390-84BA-ACE8FFABB1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69E-149A-4A1F-B3CD-844C6ECEFB87}" type="datetimeFigureOut">
              <a:rPr lang="id-ID" smtClean="0"/>
              <a:pPr/>
              <a:t>20/05/2010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8CD4-741C-4390-84BA-ACE8FFABB1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69E-149A-4A1F-B3CD-844C6ECEFB87}" type="datetimeFigureOut">
              <a:rPr lang="id-ID" smtClean="0"/>
              <a:pPr/>
              <a:t>20/05/2010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8CD4-741C-4390-84BA-ACE8FFABB1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69E-149A-4A1F-B3CD-844C6ECEFB87}" type="datetimeFigureOut">
              <a:rPr lang="id-ID" smtClean="0"/>
              <a:pPr/>
              <a:t>20/05/2010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8CD4-741C-4390-84BA-ACE8FFABB1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1E69E-149A-4A1F-B3CD-844C6ECEFB87}" type="datetimeFigureOut">
              <a:rPr lang="id-ID" smtClean="0"/>
              <a:pPr/>
              <a:t>20/05/2010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A8CD4-741C-4390-84BA-ACE8FFABB10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2cj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1785949"/>
          </a:xfrm>
        </p:spPr>
        <p:txBody>
          <a:bodyPr/>
          <a:lstStyle/>
          <a:p>
            <a:r>
              <a:rPr lang="id-ID" b="1" dirty="0" smtClean="0">
                <a:solidFill>
                  <a:srgbClr val="002060"/>
                </a:solidFill>
                <a:latin typeface="Comic Sans MS" pitchFamily="66" charset="0"/>
              </a:rPr>
              <a:t>Students Opinions about School Counselor </a:t>
            </a:r>
            <a:endParaRPr lang="id-ID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43512"/>
            <a:ext cx="6400800" cy="785818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id-ID" sz="4000" b="1" i="1" dirty="0" smtClean="0">
                <a:latin typeface="Brush Script MT" pitchFamily="66" charset="0"/>
              </a:rPr>
              <a:t>By  Luluk Zakiyah</a:t>
            </a:r>
          </a:p>
          <a:p>
            <a:pPr algn="r"/>
            <a:r>
              <a:rPr lang="id-ID" sz="4000" b="1" i="1" dirty="0" smtClean="0">
                <a:latin typeface="Brush Script MT" pitchFamily="66" charset="0"/>
              </a:rPr>
              <a:t>Senior High School KHADIJAH Surabaya Indonesia</a:t>
            </a:r>
          </a:p>
          <a:p>
            <a:pPr algn="r"/>
            <a:endParaRPr lang="id-ID" sz="4000" b="1" i="1" dirty="0">
              <a:latin typeface="Brush Script MT" pitchFamily="66" charset="0"/>
            </a:endParaRPr>
          </a:p>
          <a:p>
            <a:pPr algn="r"/>
            <a:endParaRPr lang="id-ID" sz="4000" b="1" i="1" dirty="0" smtClean="0">
              <a:latin typeface="Brush Script MT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3071811"/>
            <a:ext cx="62151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  <a:cs typeface="Aharoni" pitchFamily="2" charset="-79"/>
              </a:rPr>
              <a:t>Results of The Questionnaire </a:t>
            </a:r>
          </a:p>
          <a:p>
            <a:pPr algn="ctr"/>
            <a:r>
              <a:rPr lang="id-ID" sz="28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  <a:cs typeface="Aharoni" pitchFamily="2" charset="-79"/>
              </a:rPr>
              <a:t>among  Students</a:t>
            </a:r>
          </a:p>
          <a:p>
            <a:pPr algn="ctr"/>
            <a:endParaRPr lang="id-ID" sz="2800" dirty="0" smtClean="0">
              <a:solidFill>
                <a:schemeClr val="accent4">
                  <a:lumMod val="75000"/>
                </a:schemeClr>
              </a:solidFill>
              <a:latin typeface="Comic Sans MS" pitchFamily="66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red-wave-abstract-backgroun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>
                <a:latin typeface="Cooper Black" pitchFamily="18" charset="0"/>
              </a:rPr>
              <a:t/>
            </a:r>
            <a:br>
              <a:rPr lang="id-ID" b="1" dirty="0" smtClean="0">
                <a:latin typeface="Cooper Black" pitchFamily="18" charset="0"/>
              </a:rPr>
            </a:br>
            <a:r>
              <a:rPr lang="id-ID" b="1" dirty="0">
                <a:latin typeface="Cooper Black" pitchFamily="18" charset="0"/>
              </a:rPr>
              <a:t/>
            </a:r>
            <a:br>
              <a:rPr lang="id-ID" b="1" dirty="0">
                <a:latin typeface="Cooper Black" pitchFamily="18" charset="0"/>
              </a:rPr>
            </a:br>
            <a:r>
              <a:rPr lang="id-ID" b="1" dirty="0" smtClean="0">
                <a:latin typeface="Cooper Black" pitchFamily="18" charset="0"/>
              </a:rPr>
              <a:t/>
            </a:r>
            <a:br>
              <a:rPr lang="id-ID" b="1" dirty="0" smtClean="0">
                <a:latin typeface="Cooper Black" pitchFamily="18" charset="0"/>
              </a:rPr>
            </a:br>
            <a:r>
              <a:rPr lang="id-ID" b="1" dirty="0">
                <a:latin typeface="Cooper Black" pitchFamily="18" charset="0"/>
              </a:rPr>
              <a:t/>
            </a:r>
            <a:br>
              <a:rPr lang="id-ID" b="1" dirty="0">
                <a:latin typeface="Cooper Black" pitchFamily="18" charset="0"/>
              </a:rPr>
            </a:br>
            <a:r>
              <a:rPr lang="id-ID" b="1" dirty="0" smtClean="0">
                <a:latin typeface="Cooper Black" pitchFamily="18" charset="0"/>
              </a:rPr>
              <a:t/>
            </a:r>
            <a:br>
              <a:rPr lang="id-ID" b="1" dirty="0" smtClean="0">
                <a:latin typeface="Cooper Black" pitchFamily="18" charset="0"/>
              </a:rPr>
            </a:br>
            <a:r>
              <a:rPr lang="id-ID" b="1" dirty="0">
                <a:latin typeface="Cooper Black" pitchFamily="18" charset="0"/>
              </a:rPr>
              <a:t/>
            </a:r>
            <a:br>
              <a:rPr lang="id-ID" b="1" dirty="0">
                <a:latin typeface="Cooper Black" pitchFamily="18" charset="0"/>
              </a:rPr>
            </a:br>
            <a:r>
              <a:rPr lang="id-ID" b="1" dirty="0" smtClean="0">
                <a:latin typeface="Cooper Black" pitchFamily="18" charset="0"/>
              </a:rPr>
              <a:t/>
            </a:r>
            <a:br>
              <a:rPr lang="id-ID" b="1" dirty="0" smtClean="0">
                <a:latin typeface="Cooper Black" pitchFamily="18" charset="0"/>
              </a:rPr>
            </a:br>
            <a:r>
              <a:rPr lang="id-ID" sz="6700" b="1" dirty="0" smtClean="0">
                <a:latin typeface="Cooper Black" pitchFamily="18" charset="0"/>
              </a:rPr>
              <a:t>NO!</a:t>
            </a:r>
            <a:r>
              <a:rPr lang="id-ID" b="1" dirty="0" smtClean="0">
                <a:latin typeface="Cooper Black" pitchFamily="18" charset="0"/>
              </a:rPr>
              <a:t/>
            </a:r>
            <a:br>
              <a:rPr lang="id-ID" b="1" dirty="0" smtClean="0">
                <a:latin typeface="Cooper Black" pitchFamily="18" charset="0"/>
              </a:rPr>
            </a:br>
            <a:r>
              <a:rPr lang="id-ID" b="1" dirty="0" smtClean="0">
                <a:latin typeface="Cooper Black" pitchFamily="18" charset="0"/>
              </a:rPr>
              <a:t/>
            </a:r>
            <a:br>
              <a:rPr lang="id-ID" b="1" dirty="0" smtClean="0">
                <a:latin typeface="Cooper Black" pitchFamily="18" charset="0"/>
              </a:rPr>
            </a:br>
            <a:r>
              <a:rPr lang="id-ID" b="1" dirty="0" smtClean="0">
                <a:latin typeface="Cooper Black" pitchFamily="18" charset="0"/>
              </a:rPr>
              <a:t>I DON’T WANNA TELL</a:t>
            </a:r>
            <a:br>
              <a:rPr lang="id-ID" b="1" dirty="0" smtClean="0">
                <a:latin typeface="Cooper Black" pitchFamily="18" charset="0"/>
              </a:rPr>
            </a:br>
            <a:r>
              <a:rPr lang="id-ID" b="1" dirty="0" smtClean="0">
                <a:latin typeface="Cooper Black" pitchFamily="18" charset="0"/>
              </a:rPr>
              <a:t>MY PROBLEMS</a:t>
            </a:r>
            <a:br>
              <a:rPr lang="id-ID" b="1" dirty="0" smtClean="0">
                <a:latin typeface="Cooper Black" pitchFamily="18" charset="0"/>
              </a:rPr>
            </a:br>
            <a:r>
              <a:rPr lang="id-ID" b="1" dirty="0" smtClean="0">
                <a:latin typeface="Cooper Black" pitchFamily="18" charset="0"/>
              </a:rPr>
              <a:t>TO YOU.</a:t>
            </a:r>
            <a:endParaRPr lang="id-ID" b="1" dirty="0">
              <a:latin typeface="Cooper Black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00694" y="5572140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3600" b="1" i="1" dirty="0" smtClean="0">
                <a:latin typeface="Brush Script MT" pitchFamily="66" charset="0"/>
              </a:rPr>
              <a:t>BECAUSE......</a:t>
            </a:r>
            <a:endParaRPr lang="id-ID" sz="3600" b="1" i="1" dirty="0">
              <a:latin typeface="Brush Script MT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nk-powerpoint-background-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d-ID" sz="5400" b="1" i="1" dirty="0" smtClean="0">
                <a:latin typeface="Brush Script MT" pitchFamily="66" charset="0"/>
              </a:rPr>
              <a:t>Because...</a:t>
            </a:r>
            <a:endParaRPr lang="id-ID" sz="5400" b="1" i="1" dirty="0">
              <a:latin typeface="Brush Script MT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1571613"/>
            <a:ext cx="72866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>
              <a:buAutoNum type="arabicPeriod"/>
            </a:pPr>
            <a:r>
              <a:rPr lang="id-ID" sz="3200" dirty="0" smtClean="0">
                <a:latin typeface="Berlin Sans FB" pitchFamily="34" charset="0"/>
              </a:rPr>
              <a:t>That’s my privacy</a:t>
            </a:r>
          </a:p>
          <a:p>
            <a:pPr marL="514350" indent="-514350" algn="r">
              <a:buAutoNum type="arabicPeriod"/>
            </a:pPr>
            <a:r>
              <a:rPr lang="id-ID" sz="3200" dirty="0" smtClean="0">
                <a:latin typeface="Berlin Sans FB" pitchFamily="34" charset="0"/>
              </a:rPr>
              <a:t>I’m afraid that my problems will told to another</a:t>
            </a:r>
          </a:p>
          <a:p>
            <a:pPr marL="514350" indent="-514350" algn="r">
              <a:buAutoNum type="arabicPeriod"/>
            </a:pPr>
            <a:r>
              <a:rPr lang="id-ID" sz="3200" dirty="0" smtClean="0">
                <a:latin typeface="Berlin Sans FB" pitchFamily="34" charset="0"/>
              </a:rPr>
              <a:t>Who are you? We don’t know each other</a:t>
            </a:r>
          </a:p>
          <a:p>
            <a:pPr marL="514350" indent="-514350" algn="r">
              <a:buAutoNum type="arabicPeriod"/>
            </a:pPr>
            <a:r>
              <a:rPr lang="id-ID" sz="3200" dirty="0" smtClean="0">
                <a:latin typeface="Berlin Sans FB" pitchFamily="34" charset="0"/>
              </a:rPr>
              <a:t>I have no time to share with you</a:t>
            </a:r>
          </a:p>
          <a:p>
            <a:pPr marL="514350" indent="-514350" algn="r">
              <a:buAutoNum type="arabicPeriod"/>
            </a:pPr>
            <a:r>
              <a:rPr lang="id-ID" sz="3200" dirty="0" smtClean="0">
                <a:latin typeface="Berlin Sans FB" pitchFamily="34" charset="0"/>
              </a:rPr>
              <a:t>I’m afraid if I meet you, my friends will percept that I have bad problems</a:t>
            </a:r>
          </a:p>
          <a:p>
            <a:pPr marL="514350" indent="-514350" algn="r">
              <a:buAutoNum type="arabicPeriod"/>
            </a:pPr>
            <a:r>
              <a:rPr lang="id-ID" sz="3200" dirty="0" smtClean="0">
                <a:latin typeface="Berlin Sans FB" pitchFamily="34" charset="0"/>
              </a:rPr>
              <a:t>I’m afraid you will tell to my parents.</a:t>
            </a:r>
          </a:p>
          <a:p>
            <a:pPr marL="514350" indent="-514350" algn="r">
              <a:buAutoNum type="arabicPeriod"/>
            </a:pPr>
            <a:r>
              <a:rPr lang="id-ID" sz="3200" dirty="0" smtClean="0">
                <a:latin typeface="Berlin Sans FB" pitchFamily="34" charset="0"/>
              </a:rPr>
              <a:t>Etc.</a:t>
            </a:r>
          </a:p>
          <a:p>
            <a:pPr marL="514350" indent="-514350" algn="r">
              <a:buAutoNum type="arabicPeriod"/>
            </a:pPr>
            <a:endParaRPr lang="id-ID" sz="3200" dirty="0" smtClean="0">
              <a:latin typeface="Berlin Sans FB" pitchFamily="34" charset="0"/>
            </a:endParaRPr>
          </a:p>
          <a:p>
            <a:pPr algn="ctr"/>
            <a:endParaRPr lang="id-ID" sz="3200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i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4071966"/>
          </a:xfrm>
        </p:spPr>
        <p:txBody>
          <a:bodyPr>
            <a:normAutofit/>
          </a:bodyPr>
          <a:lstStyle/>
          <a:p>
            <a:r>
              <a:rPr lang="id-ID" sz="5400" b="1" dirty="0" smtClean="0">
                <a:latin typeface="Aharoni" pitchFamily="2" charset="-79"/>
                <a:cs typeface="Aharoni" pitchFamily="2" charset="-79"/>
              </a:rPr>
              <a:t>Yes!</a:t>
            </a:r>
            <a:br>
              <a:rPr lang="id-ID" sz="5400" b="1" dirty="0" smtClean="0">
                <a:latin typeface="Aharoni" pitchFamily="2" charset="-79"/>
                <a:cs typeface="Aharoni" pitchFamily="2" charset="-79"/>
              </a:rPr>
            </a:br>
            <a:r>
              <a:rPr lang="id-ID" sz="5400" b="1" dirty="0" smtClean="0">
                <a:latin typeface="Aharoni" pitchFamily="2" charset="-79"/>
                <a:cs typeface="Aharoni" pitchFamily="2" charset="-79"/>
              </a:rPr>
              <a:t>I wanna tell you</a:t>
            </a:r>
            <a:br>
              <a:rPr lang="id-ID" sz="5400" b="1" dirty="0" smtClean="0">
                <a:latin typeface="Aharoni" pitchFamily="2" charset="-79"/>
                <a:cs typeface="Aharoni" pitchFamily="2" charset="-79"/>
              </a:rPr>
            </a:br>
            <a:r>
              <a:rPr lang="id-ID" sz="5400" b="1" dirty="0" smtClean="0">
                <a:latin typeface="Aharoni" pitchFamily="2" charset="-79"/>
                <a:cs typeface="Aharoni" pitchFamily="2" charset="-79"/>
              </a:rPr>
              <a:t>about</a:t>
            </a:r>
            <a:br>
              <a:rPr lang="id-ID" sz="5400" b="1" dirty="0" smtClean="0">
                <a:latin typeface="Aharoni" pitchFamily="2" charset="-79"/>
                <a:cs typeface="Aharoni" pitchFamily="2" charset="-79"/>
              </a:rPr>
            </a:br>
            <a:r>
              <a:rPr lang="id-ID" sz="5400" b="1" dirty="0" smtClean="0">
                <a:latin typeface="Aharoni" pitchFamily="2" charset="-79"/>
                <a:cs typeface="Aharoni" pitchFamily="2" charset="-79"/>
              </a:rPr>
              <a:t>my problems.</a:t>
            </a:r>
            <a:endParaRPr lang="id-ID" sz="5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3438" y="5143512"/>
            <a:ext cx="4143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 smtClean="0">
                <a:latin typeface="Brush Script MT" pitchFamily="66" charset="0"/>
              </a:rPr>
              <a:t>Because....</a:t>
            </a:r>
            <a:endParaRPr lang="id-ID" sz="5400" b="1" dirty="0">
              <a:latin typeface="Brush Script MT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quote-m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85818"/>
          </a:xfrm>
        </p:spPr>
        <p:txBody>
          <a:bodyPr>
            <a:noAutofit/>
          </a:bodyPr>
          <a:lstStyle/>
          <a:p>
            <a:pPr algn="l"/>
            <a:r>
              <a:rPr lang="id-ID" sz="5400" b="1" dirty="0" smtClean="0">
                <a:latin typeface="Brush Script MT" pitchFamily="66" charset="0"/>
              </a:rPr>
              <a:t>Because....</a:t>
            </a:r>
            <a:endParaRPr lang="id-ID" sz="5400" b="1" dirty="0">
              <a:latin typeface="Brush Script MT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1643050"/>
            <a:ext cx="75724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>
              <a:buAutoNum type="arabicPeriod"/>
            </a:pPr>
            <a:r>
              <a:rPr lang="id-ID" sz="3200" dirty="0" smtClean="0">
                <a:latin typeface="Berlin Sans FB" pitchFamily="34" charset="0"/>
                <a:cs typeface="Aharoni" pitchFamily="2" charset="-79"/>
              </a:rPr>
              <a:t>I’m confuse now</a:t>
            </a:r>
          </a:p>
          <a:p>
            <a:pPr marL="514350" indent="-514350" algn="r">
              <a:buAutoNum type="arabicPeriod"/>
            </a:pPr>
            <a:r>
              <a:rPr lang="id-ID" sz="3200" dirty="0" smtClean="0">
                <a:latin typeface="Berlin Sans FB" pitchFamily="34" charset="0"/>
                <a:cs typeface="Aharoni" pitchFamily="2" charset="-79"/>
              </a:rPr>
              <a:t>I need someone to share</a:t>
            </a:r>
          </a:p>
          <a:p>
            <a:pPr marL="514350" indent="-514350" algn="r">
              <a:buAutoNum type="arabicPeriod"/>
            </a:pPr>
            <a:r>
              <a:rPr lang="id-ID" sz="3200" dirty="0" smtClean="0">
                <a:latin typeface="Berlin Sans FB" pitchFamily="34" charset="0"/>
                <a:cs typeface="Aharoni" pitchFamily="2" charset="-79"/>
              </a:rPr>
              <a:t>I need someone to solve my problems</a:t>
            </a:r>
          </a:p>
          <a:p>
            <a:pPr marL="514350" indent="-514350" algn="r">
              <a:buAutoNum type="arabicPeriod"/>
            </a:pPr>
            <a:r>
              <a:rPr lang="id-ID" sz="3200" dirty="0" smtClean="0">
                <a:latin typeface="Berlin Sans FB" pitchFamily="34" charset="0"/>
                <a:cs typeface="Aharoni" pitchFamily="2" charset="-79"/>
              </a:rPr>
              <a:t>i don’t have another person to trust except you</a:t>
            </a:r>
          </a:p>
          <a:p>
            <a:pPr marL="514350" indent="-514350" algn="r">
              <a:buAutoNum type="arabicPeriod"/>
            </a:pPr>
            <a:r>
              <a:rPr lang="id-ID" sz="3200" dirty="0" smtClean="0">
                <a:latin typeface="Berlin Sans FB" pitchFamily="34" charset="0"/>
                <a:cs typeface="Aharoni" pitchFamily="2" charset="-79"/>
              </a:rPr>
              <a:t>I believe that you can help me</a:t>
            </a:r>
          </a:p>
          <a:p>
            <a:pPr marL="514350" indent="-514350" algn="r">
              <a:buAutoNum type="arabicPeriod"/>
            </a:pPr>
            <a:r>
              <a:rPr lang="id-ID" sz="3200" dirty="0" smtClean="0">
                <a:latin typeface="Berlin Sans FB" pitchFamily="34" charset="0"/>
                <a:cs typeface="Aharoni" pitchFamily="2" charset="-79"/>
              </a:rPr>
              <a:t>Etc.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shamrock-powerpoint-backgroun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500174"/>
            <a:ext cx="6572296" cy="3571900"/>
          </a:xfrm>
        </p:spPr>
        <p:txBody>
          <a:bodyPr>
            <a:normAutofit/>
          </a:bodyPr>
          <a:lstStyle/>
          <a:p>
            <a:r>
              <a:rPr lang="id-ID" sz="54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I  WISH</a:t>
            </a:r>
            <a:br>
              <a:rPr lang="id-ID" sz="54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id-ID" sz="54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MY COUNSELOR</a:t>
            </a:r>
            <a:br>
              <a:rPr lang="id-ID" sz="54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id-ID" sz="54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WILL BE ....</a:t>
            </a:r>
            <a:endParaRPr lang="id-ID" sz="5400" b="1" dirty="0">
              <a:solidFill>
                <a:schemeClr val="accent4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rame-flower-border-800x600.jpg"/>
          <p:cNvPicPr>
            <a:picLocks noGrp="1" noChangeAspect="1"/>
          </p:cNvPicPr>
          <p:nvPr>
            <p:ph idx="1"/>
          </p:nvPr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857232"/>
            <a:ext cx="7615262" cy="357190"/>
          </a:xfrm>
        </p:spPr>
        <p:txBody>
          <a:bodyPr>
            <a:normAutofit fontScale="90000"/>
          </a:bodyPr>
          <a:lstStyle/>
          <a:p>
            <a:pPr algn="l"/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1500166" y="2428868"/>
            <a:ext cx="27860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id-ID" sz="3200" b="1" dirty="0" smtClean="0">
                <a:solidFill>
                  <a:srgbClr val="C00000"/>
                </a:solidFill>
                <a:latin typeface="Comic Sans MS" pitchFamily="66" charset="0"/>
              </a:rPr>
              <a:t>Smart</a:t>
            </a:r>
          </a:p>
          <a:p>
            <a:pPr marL="514350" indent="-514350" algn="ctr"/>
            <a:r>
              <a:rPr lang="id-ID" sz="3200" b="1" dirty="0" smtClean="0">
                <a:solidFill>
                  <a:srgbClr val="C00000"/>
                </a:solidFill>
                <a:latin typeface="Comic Sans MS" pitchFamily="66" charset="0"/>
              </a:rPr>
              <a:t>Wise</a:t>
            </a:r>
          </a:p>
          <a:p>
            <a:pPr marL="514350" indent="-514350" algn="ctr"/>
            <a:r>
              <a:rPr lang="id-ID" sz="3200" b="1" dirty="0" smtClean="0">
                <a:solidFill>
                  <a:srgbClr val="C00000"/>
                </a:solidFill>
                <a:latin typeface="Comic Sans MS" pitchFamily="66" charset="0"/>
              </a:rPr>
              <a:t>Many Ideas</a:t>
            </a:r>
          </a:p>
          <a:p>
            <a:pPr marL="514350" indent="-514350" algn="ctr"/>
            <a:r>
              <a:rPr lang="id-ID" sz="3200" b="1" dirty="0" smtClean="0">
                <a:solidFill>
                  <a:srgbClr val="C00000"/>
                </a:solidFill>
                <a:latin typeface="Comic Sans MS" pitchFamily="66" charset="0"/>
              </a:rPr>
              <a:t>Patient</a:t>
            </a:r>
          </a:p>
          <a:p>
            <a:pPr marL="514350" indent="-514350" algn="ctr"/>
            <a:r>
              <a:rPr lang="id-ID" sz="3200" b="1" dirty="0" smtClean="0">
                <a:solidFill>
                  <a:srgbClr val="C00000"/>
                </a:solidFill>
                <a:latin typeface="Comic Sans MS" pitchFamily="66" charset="0"/>
              </a:rPr>
              <a:t>Friendly</a:t>
            </a:r>
          </a:p>
          <a:p>
            <a:pPr marL="514350" indent="-514350" algn="ctr"/>
            <a:r>
              <a:rPr lang="id-ID" sz="3200" b="1" dirty="0" smtClean="0">
                <a:solidFill>
                  <a:srgbClr val="C00000"/>
                </a:solidFill>
                <a:latin typeface="Comic Sans MS" pitchFamily="66" charset="0"/>
              </a:rPr>
              <a:t>Funny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57686" y="2428869"/>
            <a:ext cx="32861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rgbClr val="C00000"/>
                </a:solidFill>
                <a:latin typeface="Comic Sans MS" pitchFamily="66" charset="0"/>
              </a:rPr>
              <a:t>Keep on Smile</a:t>
            </a:r>
          </a:p>
          <a:p>
            <a:pPr algn="ctr"/>
            <a:r>
              <a:rPr lang="id-ID" sz="3200" b="1" dirty="0" smtClean="0">
                <a:solidFill>
                  <a:srgbClr val="C00000"/>
                </a:solidFill>
                <a:latin typeface="Comic Sans MS" pitchFamily="66" charset="0"/>
              </a:rPr>
              <a:t>Happy</a:t>
            </a:r>
          </a:p>
          <a:p>
            <a:pPr algn="ctr"/>
            <a:r>
              <a:rPr lang="id-ID" sz="3200" b="1" dirty="0" smtClean="0">
                <a:solidFill>
                  <a:srgbClr val="C00000"/>
                </a:solidFill>
                <a:latin typeface="Comic Sans MS" pitchFamily="66" charset="0"/>
              </a:rPr>
              <a:t>Enjoyable</a:t>
            </a:r>
          </a:p>
          <a:p>
            <a:pPr algn="ctr"/>
            <a:r>
              <a:rPr lang="id-ID" sz="3200" b="1" dirty="0" smtClean="0">
                <a:solidFill>
                  <a:srgbClr val="C00000"/>
                </a:solidFill>
                <a:latin typeface="Comic Sans MS" pitchFamily="66" charset="0"/>
              </a:rPr>
              <a:t>Trustable</a:t>
            </a:r>
          </a:p>
          <a:p>
            <a:pPr algn="ctr"/>
            <a:r>
              <a:rPr lang="id-ID" sz="3200" b="1" dirty="0" smtClean="0">
                <a:solidFill>
                  <a:srgbClr val="C00000"/>
                </a:solidFill>
                <a:latin typeface="Comic Sans MS" pitchFamily="66" charset="0"/>
              </a:rPr>
              <a:t>Easy going</a:t>
            </a:r>
          </a:p>
          <a:p>
            <a:pPr algn="ctr"/>
            <a:r>
              <a:rPr lang="id-ID" sz="3200" b="1" dirty="0" smtClean="0">
                <a:solidFill>
                  <a:srgbClr val="C00000"/>
                </a:solidFill>
                <a:latin typeface="Comic Sans MS" pitchFamily="66" charset="0"/>
              </a:rPr>
              <a:t>Etc.</a:t>
            </a:r>
          </a:p>
          <a:p>
            <a:pPr algn="ctr"/>
            <a:endParaRPr lang="id-ID" sz="32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id-ID" sz="32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id-ID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298" y="1285860"/>
            <a:ext cx="4357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dirty="0" smtClean="0">
                <a:solidFill>
                  <a:srgbClr val="002060"/>
                </a:solidFill>
                <a:latin typeface="Berlin Sans FB" pitchFamily="34" charset="0"/>
                <a:cs typeface="Aharoni" pitchFamily="2" charset="-79"/>
              </a:rPr>
              <a:t>A person who is</a:t>
            </a:r>
            <a:endParaRPr lang="id-ID" sz="4000" dirty="0">
              <a:solidFill>
                <a:srgbClr val="002060"/>
              </a:solidFill>
              <a:latin typeface="Berlin Sans FB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57826"/>
            <a:ext cx="9144000" cy="150017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d-ID" dirty="0" smtClean="0">
                <a:latin typeface="Aharoni" pitchFamily="2" charset="-79"/>
                <a:cs typeface="Aharoni" pitchFamily="2" charset="-79"/>
              </a:rPr>
              <a:t>Many Thanks.</a:t>
            </a:r>
            <a:endParaRPr lang="id-ID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" name="Picture 9" descr="CIMG08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0" y="0"/>
            <a:ext cx="9135879" cy="5357826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 flipV="1">
            <a:off x="457200" y="6857999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146</Words>
  <Application>Microsoft Office PowerPoint</Application>
  <PresentationFormat>On-screen Show (4:3)</PresentationFormat>
  <Paragraphs>42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Students Opinions about School Counselor </vt:lpstr>
      <vt:lpstr>       NO!  I DON’T WANNA TELL MY PROBLEMS TO YOU.</vt:lpstr>
      <vt:lpstr>Because...</vt:lpstr>
      <vt:lpstr>Yes! I wanna tell you about my problems.</vt:lpstr>
      <vt:lpstr>Because....</vt:lpstr>
      <vt:lpstr>I  WISH  MY COUNSELOR WILL BE ....</vt:lpstr>
      <vt:lpstr> </vt:lpstr>
      <vt:lpstr>Many Thanks.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 Opinions about Their School Counselor</dc:title>
  <dc:creator>luluk zakiyah</dc:creator>
  <cp:lastModifiedBy>luluk zakiyah</cp:lastModifiedBy>
  <cp:revision>19</cp:revision>
  <dcterms:created xsi:type="dcterms:W3CDTF">2010-05-20T04:39:26Z</dcterms:created>
  <dcterms:modified xsi:type="dcterms:W3CDTF">2010-05-20T07:42:22Z</dcterms:modified>
</cp:coreProperties>
</file>