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113DE-CD30-44BA-909F-60A6361FDABE}" type="datetimeFigureOut">
              <a:rPr lang="en-US" smtClean="0"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17471-7E47-435D-8976-BA40615501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04800"/>
            <a:ext cx="7467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Jhangore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Kheer</a:t>
            </a:r>
            <a:endParaRPr lang="en-US" b="1" dirty="0" smtClean="0"/>
          </a:p>
          <a:p>
            <a:r>
              <a:rPr lang="en-US" b="1" dirty="0" smtClean="0"/>
              <a:t>Brief</a:t>
            </a:r>
            <a:r>
              <a:rPr lang="en-US" dirty="0" smtClean="0"/>
              <a:t>: Sweet dish prepared with </a:t>
            </a:r>
            <a:r>
              <a:rPr lang="en-US" dirty="0" err="1" smtClean="0"/>
              <a:t>Jhangora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Ingredients</a:t>
            </a:r>
            <a:endParaRPr lang="en-US" dirty="0" smtClean="0"/>
          </a:p>
          <a:p>
            <a:r>
              <a:rPr lang="en-US" dirty="0" err="1" smtClean="0"/>
              <a:t>Jhangora</a:t>
            </a:r>
            <a:r>
              <a:rPr lang="en-US" dirty="0" smtClean="0"/>
              <a:t> - 500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smtClean="0"/>
              <a:t>Sugar - 200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smtClean="0"/>
              <a:t>Milk - 2 </a:t>
            </a:r>
            <a:r>
              <a:rPr lang="en-US" dirty="0" err="1" smtClean="0"/>
              <a:t>Lts</a:t>
            </a:r>
            <a:endParaRPr lang="en-US" dirty="0" smtClean="0"/>
          </a:p>
          <a:p>
            <a:r>
              <a:rPr lang="en-US" dirty="0" err="1" smtClean="0"/>
              <a:t>Cahewnuts</a:t>
            </a:r>
            <a:r>
              <a:rPr lang="en-US" dirty="0" smtClean="0"/>
              <a:t> - 50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smtClean="0"/>
              <a:t>Raisins - 50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err="1" smtClean="0"/>
              <a:t>Chironji</a:t>
            </a:r>
            <a:r>
              <a:rPr lang="en-US" dirty="0" smtClean="0"/>
              <a:t> - 100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err="1" smtClean="0"/>
              <a:t>Kewara</a:t>
            </a:r>
            <a:r>
              <a:rPr lang="en-US" dirty="0" smtClean="0"/>
              <a:t> essence - 2-3 drops.</a:t>
            </a:r>
          </a:p>
          <a:p>
            <a:r>
              <a:rPr lang="en-US" b="1" dirty="0" smtClean="0"/>
              <a:t>Method</a:t>
            </a:r>
            <a:endParaRPr lang="en-US" dirty="0" smtClean="0"/>
          </a:p>
          <a:p>
            <a:r>
              <a:rPr lang="en-US" dirty="0" smtClean="0"/>
              <a:t>Wash and soak </a:t>
            </a:r>
            <a:r>
              <a:rPr lang="en-US" dirty="0" err="1" smtClean="0"/>
              <a:t>Jhangora</a:t>
            </a:r>
            <a:r>
              <a:rPr lang="en-US" dirty="0" smtClean="0"/>
              <a:t> in water for 1 hour.</a:t>
            </a:r>
          </a:p>
          <a:p>
            <a:r>
              <a:rPr lang="en-US" dirty="0" smtClean="0"/>
              <a:t>Boil Milk.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Jhangora</a:t>
            </a:r>
            <a:r>
              <a:rPr lang="en-US" dirty="0" smtClean="0"/>
              <a:t> and stir well to avoid lumps.</a:t>
            </a:r>
          </a:p>
          <a:p>
            <a:r>
              <a:rPr lang="en-US" dirty="0" smtClean="0"/>
              <a:t>Add sugar and cook till it done.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kewara</a:t>
            </a:r>
            <a:r>
              <a:rPr lang="en-US" dirty="0" smtClean="0"/>
              <a:t> essence and mix well.</a:t>
            </a:r>
          </a:p>
          <a:p>
            <a:r>
              <a:rPr lang="en-US" dirty="0" smtClean="0"/>
              <a:t>Garnish with Raisins, </a:t>
            </a:r>
            <a:r>
              <a:rPr lang="en-US" dirty="0" err="1" smtClean="0"/>
              <a:t>Cashewnuts</a:t>
            </a:r>
            <a:r>
              <a:rPr lang="en-US" dirty="0" smtClean="0"/>
              <a:t>, and </a:t>
            </a:r>
            <a:r>
              <a:rPr lang="en-US" dirty="0" err="1" smtClean="0"/>
              <a:t>Chironji</a:t>
            </a:r>
            <a:endParaRPr lang="en-US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533400"/>
            <a:ext cx="3810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458200" cy="763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Kaapa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Brief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 This is a green curry that is served in lunch or dinner and is eaten with Bread, Pita,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Roti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&amp; Boiled Rice. This is a dish, which is very sumptuous as well as nutritious since it is a special preparation of Spinach.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Ingredients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Spinach - 1 Kg.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Curd - 300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Chilly Powder - 50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Turmeric Powder - 20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Hot Spices - 50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Cumin seeds - 20gms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Asafetida (Pinch)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8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Butter - 50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9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Salt to Taste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0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Rice Paste 20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gms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Method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Wash the Spinach and chop it roughly and boil.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Heat the Butter, add cumin seeds and Asafetida.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When seeds crackle, add Chilly Powder and Turmeric Powder.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Fry the spices well.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Add boiled spinach and cook a little.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Add Beaten Curd and required amount of Water and thicken with Rice Paste.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Cook well, Add Salt and Hot Spices and serve.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8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Rice paste can be prepared by soaking the rice in plain water for about 3 hrs. and then grinding it in a Grinder to form a smooth Paste. Mix enough water so as to make a thick Paste.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8563" y="1447800"/>
            <a:ext cx="3195637" cy="281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4648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Mandua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Roti</a:t>
            </a:r>
            <a:endParaRPr lang="en-US" b="1" dirty="0" smtClean="0"/>
          </a:p>
          <a:p>
            <a:r>
              <a:rPr lang="en-US" b="1" dirty="0" smtClean="0"/>
              <a:t>Brief</a:t>
            </a:r>
            <a:r>
              <a:rPr lang="en-US" dirty="0" smtClean="0"/>
              <a:t>: Delicious and nutritious </a:t>
            </a:r>
            <a:r>
              <a:rPr lang="en-US" dirty="0" err="1" smtClean="0"/>
              <a:t>Chappaties</a:t>
            </a:r>
            <a:r>
              <a:rPr lang="en-US" dirty="0" smtClean="0"/>
              <a:t> made from </a:t>
            </a:r>
            <a:r>
              <a:rPr lang="en-US" dirty="0" err="1" smtClean="0"/>
              <a:t>Mandua</a:t>
            </a:r>
            <a:r>
              <a:rPr lang="en-US" dirty="0" smtClean="0"/>
              <a:t> flour </a:t>
            </a:r>
          </a:p>
          <a:p>
            <a:r>
              <a:rPr lang="en-US" b="1" dirty="0" smtClean="0"/>
              <a:t>Ingredients</a:t>
            </a:r>
            <a:endParaRPr lang="en-US" dirty="0" smtClean="0"/>
          </a:p>
          <a:p>
            <a:r>
              <a:rPr lang="en-US" dirty="0" err="1" smtClean="0"/>
              <a:t>Mandua</a:t>
            </a:r>
            <a:r>
              <a:rPr lang="en-US" dirty="0" smtClean="0"/>
              <a:t> </a:t>
            </a:r>
            <a:r>
              <a:rPr lang="en-US" dirty="0" err="1" smtClean="0"/>
              <a:t>Pisun</a:t>
            </a:r>
            <a:r>
              <a:rPr lang="en-US" dirty="0" smtClean="0"/>
              <a:t>( Flour) - 600gms</a:t>
            </a:r>
          </a:p>
          <a:p>
            <a:r>
              <a:rPr lang="en-US" dirty="0" smtClean="0"/>
              <a:t>Wheat Flour - 200gms</a:t>
            </a:r>
          </a:p>
          <a:p>
            <a:r>
              <a:rPr lang="en-US" dirty="0" smtClean="0"/>
              <a:t>Water as required </a:t>
            </a:r>
          </a:p>
          <a:p>
            <a:r>
              <a:rPr lang="en-US" b="1" dirty="0" smtClean="0"/>
              <a:t>Method</a:t>
            </a:r>
            <a:endParaRPr lang="en-US" dirty="0" smtClean="0"/>
          </a:p>
          <a:p>
            <a:r>
              <a:rPr lang="en-US" dirty="0" smtClean="0"/>
              <a:t>Mix </a:t>
            </a:r>
            <a:r>
              <a:rPr lang="en-US" dirty="0" err="1" smtClean="0"/>
              <a:t>Mandua</a:t>
            </a:r>
            <a:r>
              <a:rPr lang="en-US" dirty="0" smtClean="0"/>
              <a:t> </a:t>
            </a:r>
            <a:r>
              <a:rPr lang="en-US" dirty="0" err="1" smtClean="0"/>
              <a:t>Pisun</a:t>
            </a:r>
            <a:r>
              <a:rPr lang="en-US" dirty="0" smtClean="0"/>
              <a:t> and Wheat Flour well.</a:t>
            </a:r>
          </a:p>
          <a:p>
            <a:r>
              <a:rPr lang="en-US" dirty="0" smtClean="0"/>
              <a:t>Add water and prepare stiff dough.</a:t>
            </a:r>
          </a:p>
          <a:p>
            <a:r>
              <a:rPr lang="en-US" dirty="0" smtClean="0"/>
              <a:t>Divide into even sized balls and roll out into </a:t>
            </a:r>
            <a:r>
              <a:rPr lang="en-US" dirty="0" err="1" smtClean="0"/>
              <a:t>Chappaties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Cook on slow fire from both sides</a:t>
            </a:r>
          </a:p>
          <a:p>
            <a:r>
              <a:rPr lang="en-US" dirty="0" smtClean="0"/>
              <a:t>Ensure that the </a:t>
            </a:r>
            <a:r>
              <a:rPr lang="en-US" dirty="0" err="1" smtClean="0"/>
              <a:t>Chappaties</a:t>
            </a:r>
            <a:r>
              <a:rPr lang="en-US" dirty="0" smtClean="0"/>
              <a:t> have been baked well.</a:t>
            </a:r>
            <a:endParaRPr lang="en-US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219200"/>
            <a:ext cx="2743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28600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Sani</a:t>
            </a:r>
            <a:r>
              <a:rPr lang="en-US" b="1" dirty="0" smtClean="0"/>
              <a:t> </a:t>
            </a:r>
            <a:r>
              <a:rPr lang="en-US" b="1" dirty="0" err="1" smtClean="0"/>
              <a:t>Hui</a:t>
            </a:r>
            <a:r>
              <a:rPr lang="en-US" b="1" dirty="0" smtClean="0"/>
              <a:t> </a:t>
            </a:r>
            <a:r>
              <a:rPr lang="en-US" b="1" dirty="0" err="1" smtClean="0"/>
              <a:t>Mooli</a:t>
            </a:r>
            <a:r>
              <a:rPr lang="en-US" b="1" dirty="0" smtClean="0"/>
              <a:t> and </a:t>
            </a:r>
            <a:r>
              <a:rPr lang="en-US" b="1" dirty="0" err="1" smtClean="0"/>
              <a:t>Nimbu</a:t>
            </a:r>
            <a:r>
              <a:rPr lang="en-US" b="1" dirty="0" smtClean="0"/>
              <a:t> (Radish and Lemon with Spices) </a:t>
            </a:r>
          </a:p>
          <a:p>
            <a:r>
              <a:rPr lang="en-US" b="1" dirty="0" smtClean="0"/>
              <a:t>Brief</a:t>
            </a:r>
            <a:r>
              <a:rPr lang="en-US" dirty="0" smtClean="0"/>
              <a:t>: Wow! mouth waters the moment you have a flavor of this refreshing and tempting mixture of radish, lemon, curd and paste of bhang seeds. It is usually eaten during winter seasons. </a:t>
            </a:r>
          </a:p>
          <a:p>
            <a:r>
              <a:rPr lang="en-US" b="1" dirty="0" smtClean="0"/>
              <a:t>Ingredients</a:t>
            </a:r>
            <a:endParaRPr lang="en-US" dirty="0" smtClean="0"/>
          </a:p>
          <a:p>
            <a:r>
              <a:rPr lang="en-US" dirty="0" smtClean="0"/>
              <a:t>Radish - 400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smtClean="0"/>
              <a:t>Garlic - 5 flakes</a:t>
            </a:r>
          </a:p>
          <a:p>
            <a:r>
              <a:rPr lang="en-US" dirty="0" smtClean="0"/>
              <a:t>Green chilies - 10</a:t>
            </a:r>
          </a:p>
          <a:p>
            <a:r>
              <a:rPr lang="en-US" dirty="0" smtClean="0"/>
              <a:t>Lemon - 1</a:t>
            </a:r>
          </a:p>
          <a:p>
            <a:r>
              <a:rPr lang="en-US" dirty="0" smtClean="0"/>
              <a:t>Salt to taste</a:t>
            </a:r>
          </a:p>
          <a:p>
            <a:r>
              <a:rPr lang="en-US" dirty="0" smtClean="0"/>
              <a:t>Curd - 250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smtClean="0"/>
              <a:t>Roasted Bhang seeds - 50 </a:t>
            </a:r>
            <a:r>
              <a:rPr lang="en-US" dirty="0" err="1" smtClean="0"/>
              <a:t>gms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Sugar - 60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b="1" dirty="0" smtClean="0"/>
              <a:t>Method</a:t>
            </a:r>
            <a:endParaRPr lang="en-US" dirty="0" smtClean="0"/>
          </a:p>
          <a:p>
            <a:r>
              <a:rPr lang="en-US" dirty="0" smtClean="0"/>
              <a:t>Prepare batons of 2" in length of peeled and properly washed radish. </a:t>
            </a:r>
          </a:p>
          <a:p>
            <a:r>
              <a:rPr lang="en-US" dirty="0" smtClean="0"/>
              <a:t>Grind garlic, roasted bhang seeds, green chilies together. </a:t>
            </a:r>
          </a:p>
          <a:p>
            <a:r>
              <a:rPr lang="en-US" dirty="0" smtClean="0"/>
              <a:t>Take out the lemon segments. </a:t>
            </a:r>
          </a:p>
          <a:p>
            <a:r>
              <a:rPr lang="en-US" dirty="0" smtClean="0"/>
              <a:t>Mix the paste well and toss radish in it and the lemon segments. </a:t>
            </a:r>
          </a:p>
          <a:p>
            <a:r>
              <a:rPr lang="en-US" dirty="0" smtClean="0"/>
              <a:t>Add curd, salt, sugar and mix well. </a:t>
            </a:r>
          </a:p>
          <a:p>
            <a:r>
              <a:rPr lang="en-US" dirty="0" smtClean="0"/>
              <a:t>Its ready to serve garnish with coriander leaves.</a:t>
            </a:r>
            <a:endParaRPr lang="en-US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600201"/>
            <a:ext cx="2057400" cy="24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1000" y="0"/>
            <a:ext cx="8229600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Thechwani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Brief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Thechwani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can be prepared using radish root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pahari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mula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having round root) or potatoes. The preparation is called by this name as the radish root or potato is never cut, but crushed (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thinchao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 into pieces.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Ingredients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Radish root - 3 to 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Potato - 1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Oil or Ghee - 2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tblsp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Garlic - 4 to 5 cloves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Ginger - 3 cm piece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Onion-1 medium chopped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Tomato- 1 medium and chopped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8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Dry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Faran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or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Cummin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seeds - 1 tsp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9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chillies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whole - 4 to 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0"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Asafoetida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- a pinch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1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Dry coriander powder - !/2 tsp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2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Turmeric powder - 1/2 tsp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3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chillies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powder - 1/2 tsp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4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Water - 6 cups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15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Salt to taste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Method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Wash and peal the radish and potatoes and crush them into small pieces. Crush also ginger and garlic.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Heat oil in the frying pan on a moderate flame. Stir-fry crushed garlic and ginger in the hot oil. Add crushed radish and potato. Fry the mix for 2 to 3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minutes. Set aside.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Add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cummin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seeds, red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chillies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asafoetida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in the remaining oil, add chopped onion and fry till light brown. Put turmeric powder, dry coriander powder, red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chillies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powder. Fry for few seconds. Add fried vegetable and chopped tomatoes and salt and some water.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Boil for 2 to 3 minutes. Add remaining water and pressure cook or cook on a slow fire for about 30 minutes or till the radish becomes soft.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Garnish with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corriander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leaves and green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chillies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(slit apart into two pieces).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8563" y="1219200"/>
            <a:ext cx="3195637" cy="2833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166843"/>
            <a:ext cx="5257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Bhang </a:t>
            </a:r>
            <a:r>
              <a:rPr lang="en-US" b="1" dirty="0" err="1" smtClean="0"/>
              <a:t>ki</a:t>
            </a:r>
            <a:r>
              <a:rPr lang="en-US" b="1" dirty="0" smtClean="0"/>
              <a:t> Chutney</a:t>
            </a:r>
          </a:p>
          <a:p>
            <a:r>
              <a:rPr lang="en-US" b="1" dirty="0" smtClean="0"/>
              <a:t>Brief</a:t>
            </a:r>
            <a:r>
              <a:rPr lang="en-US" dirty="0" smtClean="0"/>
              <a:t>: A taste Sour Chutney prepared with roasted Bhang seeds (Hemp Seeds) and cumin seeds ( </a:t>
            </a:r>
            <a:r>
              <a:rPr lang="en-US" dirty="0" err="1" smtClean="0"/>
              <a:t>Sauf</a:t>
            </a:r>
            <a:r>
              <a:rPr lang="en-US" dirty="0" smtClean="0"/>
              <a:t>), mixed with Lemon juice.</a:t>
            </a:r>
          </a:p>
          <a:p>
            <a:r>
              <a:rPr lang="en-US" b="1" dirty="0" smtClean="0"/>
              <a:t>Ingredients</a:t>
            </a:r>
            <a:endParaRPr lang="en-US" dirty="0" smtClean="0"/>
          </a:p>
          <a:p>
            <a:r>
              <a:rPr lang="en-US" dirty="0" smtClean="0"/>
              <a:t>Bhang Seeds - 50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smtClean="0"/>
              <a:t>Cumin Seeds - 3 </a:t>
            </a:r>
            <a:r>
              <a:rPr lang="en-US" dirty="0" err="1" smtClean="0"/>
              <a:t>gms</a:t>
            </a:r>
            <a:endParaRPr lang="en-US" dirty="0" smtClean="0"/>
          </a:p>
          <a:p>
            <a:r>
              <a:rPr lang="en-US" dirty="0" smtClean="0"/>
              <a:t>Lemon (Big) - One</a:t>
            </a:r>
          </a:p>
          <a:p>
            <a:r>
              <a:rPr lang="en-US" dirty="0" smtClean="0"/>
              <a:t>Salt to taste</a:t>
            </a:r>
          </a:p>
          <a:p>
            <a:r>
              <a:rPr lang="en-US" dirty="0" smtClean="0"/>
              <a:t>Whole Red </a:t>
            </a:r>
            <a:r>
              <a:rPr lang="en-US" dirty="0" err="1" smtClean="0"/>
              <a:t>Chillies</a:t>
            </a:r>
            <a:r>
              <a:rPr lang="en-US" dirty="0" smtClean="0"/>
              <a:t> - 3 Pieces</a:t>
            </a:r>
          </a:p>
          <a:p>
            <a:r>
              <a:rPr lang="en-US" b="1" dirty="0" smtClean="0"/>
              <a:t>Method</a:t>
            </a:r>
            <a:endParaRPr lang="en-US" dirty="0" smtClean="0"/>
          </a:p>
          <a:p>
            <a:r>
              <a:rPr lang="en-US" dirty="0" smtClean="0"/>
              <a:t>Roast Bhang seeds and cumin seeds separately</a:t>
            </a:r>
          </a:p>
          <a:p>
            <a:r>
              <a:rPr lang="en-US" dirty="0" smtClean="0"/>
              <a:t>Grind Red </a:t>
            </a:r>
            <a:r>
              <a:rPr lang="en-US" dirty="0" err="1" smtClean="0"/>
              <a:t>Chillies</a:t>
            </a:r>
            <a:r>
              <a:rPr lang="en-US" dirty="0" smtClean="0"/>
              <a:t>, Cumin seeds and Bhang seeds into fine paste adding little water.</a:t>
            </a:r>
          </a:p>
          <a:p>
            <a:r>
              <a:rPr lang="en-US" dirty="0" smtClean="0"/>
              <a:t>Squeeze Lemon juice into the paste, add salt and serve.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81000"/>
            <a:ext cx="3124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885</Words>
  <Application>Microsoft Office PowerPoint</Application>
  <PresentationFormat>On-screen Show (4:3)</PresentationFormat>
  <Paragraphs>105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debu</dc:creator>
  <cp:lastModifiedBy>debu</cp:lastModifiedBy>
  <cp:revision>2</cp:revision>
  <dcterms:created xsi:type="dcterms:W3CDTF">2010-10-19T04:20:19Z</dcterms:created>
  <dcterms:modified xsi:type="dcterms:W3CDTF">2010-10-19T04:30:31Z</dcterms:modified>
</cp:coreProperties>
</file>