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E50E-F156-413F-8A10-FB1744903F05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5E219-7D63-4428-8638-D523889C34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Diwali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209800"/>
            <a:ext cx="3657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209800"/>
            <a:ext cx="373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0"/>
            <a:ext cx="40386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781800" y="228600"/>
            <a:ext cx="182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recipe</a:t>
            </a:r>
            <a:endParaRPr lang="en-US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Gulab</a:t>
            </a:r>
            <a:r>
              <a:rPr lang="en-US" b="1" dirty="0" smtClean="0"/>
              <a:t> </a:t>
            </a:r>
            <a:r>
              <a:rPr lang="en-US" b="1" dirty="0" err="1" smtClean="0"/>
              <a:t>Jamun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Required things:</a:t>
            </a:r>
          </a:p>
          <a:p>
            <a:r>
              <a:rPr lang="en-US" dirty="0" smtClean="0"/>
              <a:t>1 cup Carnation Milk Powder</a:t>
            </a:r>
          </a:p>
          <a:p>
            <a:r>
              <a:rPr lang="en-US" dirty="0" smtClean="0"/>
              <a:t>1/2 cup </a:t>
            </a:r>
            <a:r>
              <a:rPr lang="en-US" dirty="0" err="1" smtClean="0"/>
              <a:t>Bisquick</a:t>
            </a:r>
            <a:r>
              <a:rPr lang="en-US" dirty="0" smtClean="0"/>
              <a:t> – Pancake mix (Instead of </a:t>
            </a:r>
            <a:r>
              <a:rPr lang="en-US" dirty="0" err="1" smtClean="0"/>
              <a:t>Bisquick</a:t>
            </a:r>
            <a:r>
              <a:rPr lang="en-US" dirty="0" smtClean="0"/>
              <a:t> Pancake mix, use 1/2 cup all purpose flour and 1/2 tsp baking soda)</a:t>
            </a:r>
          </a:p>
          <a:p>
            <a:r>
              <a:rPr lang="en-US" dirty="0" smtClean="0"/>
              <a:t>2 tablespoons butter -melted</a:t>
            </a:r>
          </a:p>
          <a:p>
            <a:r>
              <a:rPr lang="en-US" dirty="0" smtClean="0"/>
              <a:t>Whole milk just enough to make the dough</a:t>
            </a:r>
          </a:p>
          <a:p>
            <a:r>
              <a:rPr lang="en-US" dirty="0" smtClean="0"/>
              <a:t>2 cups Sugar</a:t>
            </a:r>
          </a:p>
          <a:p>
            <a:r>
              <a:rPr lang="en-US" dirty="0" smtClean="0"/>
              <a:t>1 cup water</a:t>
            </a:r>
          </a:p>
          <a:p>
            <a:r>
              <a:rPr lang="en-US" dirty="0" smtClean="0"/>
              <a:t>Oil for frying</a:t>
            </a:r>
          </a:p>
          <a:p>
            <a:r>
              <a:rPr lang="en-US" b="1" dirty="0" smtClean="0"/>
              <a:t>How to Preparation:</a:t>
            </a:r>
          </a:p>
          <a:p>
            <a:r>
              <a:rPr lang="en-US" dirty="0" smtClean="0"/>
              <a:t>Mix the </a:t>
            </a:r>
            <a:r>
              <a:rPr lang="en-US" dirty="0" err="1" smtClean="0"/>
              <a:t>khoya</a:t>
            </a:r>
            <a:r>
              <a:rPr lang="en-US" dirty="0" smtClean="0"/>
              <a:t>, flour and </a:t>
            </a:r>
            <a:r>
              <a:rPr lang="en-US" dirty="0" err="1" smtClean="0"/>
              <a:t>paneer</a:t>
            </a:r>
            <a:r>
              <a:rPr lang="en-US" dirty="0" smtClean="0"/>
              <a:t> together and form the mixture into 12 small balls.</a:t>
            </a:r>
          </a:p>
          <a:p>
            <a:r>
              <a:rPr lang="en-US" dirty="0" smtClean="0"/>
              <a:t>Wrap a piece of </a:t>
            </a:r>
            <a:r>
              <a:rPr lang="en-US" dirty="0" err="1" smtClean="0"/>
              <a:t>cashewnut</a:t>
            </a:r>
            <a:r>
              <a:rPr lang="en-US" dirty="0" smtClean="0"/>
              <a:t> in each piece of mixture.</a:t>
            </a:r>
          </a:p>
          <a:p>
            <a:r>
              <a:rPr lang="en-US" dirty="0" smtClean="0"/>
              <a:t>Make a one string syrup by dissolving sugar in the water.</a:t>
            </a:r>
          </a:p>
          <a:p>
            <a:r>
              <a:rPr lang="en-US" dirty="0" smtClean="0"/>
              <a:t>Heat the ghee in the </a:t>
            </a:r>
            <a:r>
              <a:rPr lang="en-US" dirty="0" err="1" smtClean="0"/>
              <a:t>kadhai</a:t>
            </a:r>
            <a:r>
              <a:rPr lang="en-US" dirty="0" smtClean="0"/>
              <a:t>. Fry the balls until golden all over.</a:t>
            </a:r>
          </a:p>
          <a:p>
            <a:r>
              <a:rPr lang="en-US" dirty="0" smtClean="0"/>
              <a:t>Drain the balls on absorbent kitchen paper then immerse them in the syrup.</a:t>
            </a:r>
          </a:p>
          <a:p>
            <a:r>
              <a:rPr lang="en-US" dirty="0" smtClean="0"/>
              <a:t>Leave for about 10 minutes before eating.</a:t>
            </a:r>
          </a:p>
          <a:p>
            <a:r>
              <a:rPr lang="en-US" dirty="0" smtClean="0"/>
              <a:t>Sprinkle with rose water before serving.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343401"/>
            <a:ext cx="2209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Rasmalai</a:t>
            </a:r>
            <a:r>
              <a:rPr lang="en-US" b="1" dirty="0" smtClean="0"/>
              <a:t>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Ingredients:</a:t>
            </a:r>
          </a:p>
          <a:p>
            <a:r>
              <a:rPr lang="en-US" dirty="0" smtClean="0"/>
              <a:t>2 lbs Cows Milk or Ricotta cheese</a:t>
            </a:r>
          </a:p>
          <a:p>
            <a:r>
              <a:rPr lang="en-US" dirty="0" smtClean="0"/>
              <a:t>1/2 cup sugar</a:t>
            </a:r>
          </a:p>
          <a:p>
            <a:r>
              <a:rPr lang="en-US" dirty="0" smtClean="0"/>
              <a:t>32 oz half &amp; half milk</a:t>
            </a:r>
          </a:p>
          <a:p>
            <a:r>
              <a:rPr lang="en-US" dirty="0" smtClean="0"/>
              <a:t>A pinch of saffron</a:t>
            </a:r>
          </a:p>
          <a:p>
            <a:r>
              <a:rPr lang="en-US" dirty="0" smtClean="0"/>
              <a:t>1/4 tsp crushed cardamom seeds</a:t>
            </a:r>
          </a:p>
          <a:p>
            <a:r>
              <a:rPr lang="en-US" dirty="0" smtClean="0"/>
              <a:t>1/2 cup blanched almonds</a:t>
            </a:r>
          </a:p>
          <a:p>
            <a:r>
              <a:rPr lang="en-US" dirty="0" smtClean="0"/>
              <a:t>2 tbsp crushed green pistachios</a:t>
            </a:r>
          </a:p>
          <a:p>
            <a:r>
              <a:rPr lang="en-US" b="1" dirty="0" smtClean="0"/>
              <a:t>Method:</a:t>
            </a:r>
          </a:p>
          <a:p>
            <a:r>
              <a:rPr lang="en-US" dirty="0" smtClean="0"/>
              <a:t>Mix the cheese with sugar and little cardamom powder and spread out on a baking tray.</a:t>
            </a:r>
          </a:p>
          <a:p>
            <a:r>
              <a:rPr lang="en-US" dirty="0" smtClean="0"/>
              <a:t>Bake at 350 degrees for 35 minutes or until it sets. It should not get brown.</a:t>
            </a:r>
          </a:p>
          <a:p>
            <a:r>
              <a:rPr lang="en-US" dirty="0" smtClean="0"/>
              <a:t>Remove from oven, cool at room temperature and cut into 2″ squares. Place them in a dessert bowl.</a:t>
            </a:r>
          </a:p>
          <a:p>
            <a:r>
              <a:rPr lang="en-US" dirty="0" smtClean="0"/>
              <a:t>Mix the other ingredients, except the pistachios well in a separate dish and pour over the squares.</a:t>
            </a:r>
          </a:p>
          <a:p>
            <a:r>
              <a:rPr lang="en-US" dirty="0" smtClean="0"/>
              <a:t>Decorate with pistachios, chill for 2-3 hours and then serve.</a:t>
            </a:r>
          </a:p>
          <a:p>
            <a:endParaRPr 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371600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JALEBI</a:t>
            </a:r>
          </a:p>
          <a:p>
            <a:r>
              <a:rPr lang="en-US" b="1" dirty="0" smtClean="0"/>
              <a:t>Ingredients :</a:t>
            </a:r>
          </a:p>
          <a:p>
            <a:r>
              <a:rPr lang="en-US" dirty="0" smtClean="0"/>
              <a:t>White gram </a:t>
            </a:r>
            <a:r>
              <a:rPr lang="en-US" dirty="0" err="1" smtClean="0"/>
              <a:t>dal</a:t>
            </a:r>
            <a:r>
              <a:rPr lang="en-US" dirty="0" smtClean="0"/>
              <a:t> – 500gm</a:t>
            </a:r>
          </a:p>
          <a:p>
            <a:r>
              <a:rPr lang="en-US" dirty="0" smtClean="0"/>
              <a:t>Water – 1litre</a:t>
            </a:r>
          </a:p>
          <a:p>
            <a:r>
              <a:rPr lang="en-US" dirty="0" smtClean="0"/>
              <a:t>Sugar – 1kg</a:t>
            </a:r>
          </a:p>
          <a:p>
            <a:r>
              <a:rPr lang="en-US" dirty="0" smtClean="0"/>
              <a:t>Coconut oil or refined oil – 1kg</a:t>
            </a:r>
          </a:p>
          <a:p>
            <a:r>
              <a:rPr lang="en-US" dirty="0" err="1" smtClean="0"/>
              <a:t>Jalebi</a:t>
            </a:r>
            <a:r>
              <a:rPr lang="en-US" dirty="0" smtClean="0"/>
              <a:t> </a:t>
            </a:r>
            <a:r>
              <a:rPr lang="en-US" dirty="0" err="1" smtClean="0"/>
              <a:t>colour</a:t>
            </a:r>
            <a:r>
              <a:rPr lang="en-US" dirty="0" smtClean="0"/>
              <a:t> (orange) – 5 drops</a:t>
            </a:r>
          </a:p>
          <a:p>
            <a:r>
              <a:rPr lang="en-US" dirty="0" smtClean="0"/>
              <a:t>Salt – to taste</a:t>
            </a:r>
          </a:p>
          <a:p>
            <a:r>
              <a:rPr lang="en-US" b="1" dirty="0" smtClean="0"/>
              <a:t>Preparation :</a:t>
            </a:r>
          </a:p>
          <a:p>
            <a:r>
              <a:rPr lang="en-US" dirty="0" smtClean="0"/>
              <a:t>Lightly crush the white gram </a:t>
            </a:r>
            <a:r>
              <a:rPr lang="en-US" dirty="0" err="1" smtClean="0"/>
              <a:t>dal</a:t>
            </a:r>
            <a:r>
              <a:rPr lang="en-US" dirty="0" smtClean="0"/>
              <a:t> with little water. Mix salt in it and make a smooth batter of semi-thick consistency. In a pan, heat sugar and add water into it. Add the </a:t>
            </a:r>
            <a:r>
              <a:rPr lang="en-US" dirty="0" err="1" smtClean="0"/>
              <a:t>jalebi</a:t>
            </a:r>
            <a:r>
              <a:rPr lang="en-US" dirty="0" smtClean="0"/>
              <a:t> </a:t>
            </a:r>
            <a:r>
              <a:rPr lang="en-US" dirty="0" err="1" smtClean="0"/>
              <a:t>colour</a:t>
            </a:r>
            <a:r>
              <a:rPr lang="en-US" dirty="0" smtClean="0"/>
              <a:t> and when it thickens, remove from the fire.</a:t>
            </a:r>
          </a:p>
          <a:p>
            <a:r>
              <a:rPr lang="en-US" dirty="0" smtClean="0"/>
              <a:t>Heat oil in a thick bottom vessel. Squeeze the prepared batter into the oil through a thin layered cloth. While squeezing the batter, first make three rounds and a flower shape on top. When it is done (don’t fry), remove from oil. Allow oil to drain. Put the </a:t>
            </a:r>
            <a:r>
              <a:rPr lang="en-US" dirty="0" err="1" smtClean="0"/>
              <a:t>jalebis</a:t>
            </a:r>
            <a:r>
              <a:rPr lang="en-US" dirty="0" smtClean="0"/>
              <a:t> into the warm sugar syrup. Take out after they soak in the syrup for about 15 minutes. Make </a:t>
            </a:r>
            <a:r>
              <a:rPr lang="en-US" dirty="0" err="1" smtClean="0"/>
              <a:t>jalebi’s</a:t>
            </a:r>
            <a:r>
              <a:rPr lang="en-US" dirty="0" smtClean="0"/>
              <a:t> with the whole batter.</a:t>
            </a:r>
          </a:p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47800"/>
            <a:ext cx="2743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Wheat </a:t>
            </a:r>
            <a:r>
              <a:rPr lang="en-US" b="1" dirty="0" err="1" smtClean="0"/>
              <a:t>Laddu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Ingredients: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 cup Wheat Flour</a:t>
            </a:r>
            <a:br>
              <a:rPr lang="en-US" dirty="0" smtClean="0"/>
            </a:br>
            <a:r>
              <a:rPr lang="en-US" dirty="0" smtClean="0"/>
              <a:t>1/4 cup Gram Flour</a:t>
            </a:r>
            <a:br>
              <a:rPr lang="en-US" dirty="0" smtClean="0"/>
            </a:br>
            <a:r>
              <a:rPr lang="en-US" dirty="0" smtClean="0"/>
              <a:t>11/2 cup Sugar Powder</a:t>
            </a:r>
            <a:br>
              <a:rPr lang="en-US" dirty="0" smtClean="0"/>
            </a:br>
            <a:r>
              <a:rPr lang="en-US" dirty="0" smtClean="0"/>
              <a:t>1/4 cup Grated Coconut</a:t>
            </a:r>
            <a:br>
              <a:rPr lang="en-US" dirty="0" smtClean="0"/>
            </a:br>
            <a:r>
              <a:rPr lang="en-US" dirty="0" smtClean="0"/>
              <a:t>1/4 cup Dry Fruit almonds, raisins, </a:t>
            </a:r>
            <a:r>
              <a:rPr lang="en-US" dirty="0" err="1" smtClean="0"/>
              <a:t>kaju</a:t>
            </a:r>
            <a:r>
              <a:rPr lang="en-US" dirty="0" smtClean="0"/>
              <a:t> etc</a:t>
            </a:r>
            <a:br>
              <a:rPr lang="en-US" dirty="0" smtClean="0"/>
            </a:br>
            <a:r>
              <a:rPr lang="en-US" dirty="0" smtClean="0"/>
              <a:t>1 cup Ghee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Preparation: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Heat the ghee.</a:t>
            </a:r>
            <a:br>
              <a:rPr lang="en-US" dirty="0" smtClean="0"/>
            </a:br>
            <a:r>
              <a:rPr lang="en-US" dirty="0" smtClean="0"/>
              <a:t>2. Put both the flours in the heated ghee.</a:t>
            </a:r>
            <a:br>
              <a:rPr lang="en-US" dirty="0" smtClean="0"/>
            </a:br>
            <a:r>
              <a:rPr lang="en-US" dirty="0" smtClean="0"/>
              <a:t>3. When nearly roasted put coconut and sliced dry fruit in the mixture.</a:t>
            </a:r>
            <a:br>
              <a:rPr lang="en-US" dirty="0" smtClean="0"/>
            </a:br>
            <a:r>
              <a:rPr lang="en-US" dirty="0" smtClean="0"/>
              <a:t>4. Now put the ground sugar in the mixture and stir thoroughly. </a:t>
            </a:r>
            <a:br>
              <a:rPr lang="en-US" dirty="0" smtClean="0"/>
            </a:br>
            <a:r>
              <a:rPr lang="en-US" dirty="0" smtClean="0"/>
              <a:t>5. Take off from the heat quickly and make </a:t>
            </a:r>
            <a:r>
              <a:rPr lang="en-US" dirty="0" err="1" smtClean="0"/>
              <a:t>laddus</a:t>
            </a:r>
            <a:r>
              <a:rPr lang="en-US" dirty="0" smtClean="0"/>
              <a:t>. You may also put the mixture in an oil based </a:t>
            </a:r>
            <a:r>
              <a:rPr lang="en-US" dirty="0" err="1" smtClean="0"/>
              <a:t>thali</a:t>
            </a:r>
            <a:r>
              <a:rPr lang="en-US" dirty="0" smtClean="0"/>
              <a:t> &amp; make small pieces.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6764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Besan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Barfi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Ingredients 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Besan</a:t>
            </a:r>
            <a:r>
              <a:rPr lang="en-US" dirty="0" smtClean="0"/>
              <a:t> 1 kg</a:t>
            </a:r>
            <a:br>
              <a:rPr lang="en-US" dirty="0" smtClean="0"/>
            </a:br>
            <a:r>
              <a:rPr lang="en-US" dirty="0" smtClean="0"/>
              <a:t>Sugar 1 kg</a:t>
            </a:r>
            <a:br>
              <a:rPr lang="en-US" dirty="0" smtClean="0"/>
            </a:br>
            <a:r>
              <a:rPr lang="en-US" dirty="0" smtClean="0"/>
              <a:t>Water 1/2 liter</a:t>
            </a:r>
            <a:br>
              <a:rPr lang="en-US" dirty="0" smtClean="0"/>
            </a:br>
            <a:r>
              <a:rPr lang="en-US" dirty="0" smtClean="0"/>
              <a:t>Ghee 1 kg</a:t>
            </a:r>
            <a:br>
              <a:rPr lang="en-US" dirty="0" smtClean="0"/>
            </a:br>
            <a:r>
              <a:rPr lang="en-US" dirty="0" smtClean="0"/>
              <a:t>For garnishing: </a:t>
            </a:r>
            <a:r>
              <a:rPr lang="en-US" dirty="0" err="1" smtClean="0"/>
              <a:t>Pistas</a:t>
            </a:r>
            <a:r>
              <a:rPr lang="en-US" dirty="0" smtClean="0"/>
              <a:t>, Almonds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Preparation 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Fry </a:t>
            </a:r>
            <a:r>
              <a:rPr lang="en-US" dirty="0" err="1" smtClean="0"/>
              <a:t>besan</a:t>
            </a:r>
            <a:r>
              <a:rPr lang="en-US" dirty="0" smtClean="0"/>
              <a:t> in ghee on low flame for about 30 </a:t>
            </a:r>
            <a:r>
              <a:rPr lang="en-US" dirty="0" err="1" smtClean="0"/>
              <a:t>mins</a:t>
            </a:r>
            <a:r>
              <a:rPr lang="en-US" dirty="0" smtClean="0"/>
              <a:t> till it becomes pink and ghee separates. </a:t>
            </a:r>
            <a:br>
              <a:rPr lang="en-US" dirty="0" smtClean="0"/>
            </a:br>
            <a:r>
              <a:rPr lang="en-US" dirty="0" smtClean="0"/>
              <a:t>2. Mix sugar and water into a syrup. </a:t>
            </a:r>
            <a:br>
              <a:rPr lang="en-US" dirty="0" smtClean="0"/>
            </a:br>
            <a:r>
              <a:rPr lang="en-US" dirty="0" smtClean="0"/>
              <a:t>3. Add this syrup to the </a:t>
            </a:r>
            <a:r>
              <a:rPr lang="en-US" dirty="0" err="1" smtClean="0"/>
              <a:t>besan</a:t>
            </a:r>
            <a:r>
              <a:rPr lang="en-US" dirty="0" smtClean="0"/>
              <a:t> and mix well. </a:t>
            </a:r>
            <a:br>
              <a:rPr lang="en-US" dirty="0" smtClean="0"/>
            </a:br>
            <a:r>
              <a:rPr lang="en-US" dirty="0" smtClean="0"/>
              <a:t>4. Pour this mixture into a greased tray.</a:t>
            </a:r>
            <a:br>
              <a:rPr lang="en-US" dirty="0" smtClean="0"/>
            </a:br>
            <a:r>
              <a:rPr lang="en-US" dirty="0" smtClean="0"/>
              <a:t>5. When it cools cut into cubes and garnish with </a:t>
            </a:r>
            <a:r>
              <a:rPr lang="en-US" dirty="0" err="1" smtClean="0"/>
              <a:t>pistas</a:t>
            </a:r>
            <a:r>
              <a:rPr lang="en-US" dirty="0" smtClean="0"/>
              <a:t> and almonds.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143000"/>
            <a:ext cx="21431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err="1" smtClean="0"/>
              <a:t>Karanji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Ingredients 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For Filling:</a:t>
            </a:r>
            <a:br>
              <a:rPr lang="en-US" dirty="0" smtClean="0"/>
            </a:br>
            <a:r>
              <a:rPr lang="en-US" dirty="0" smtClean="0"/>
              <a:t>1 cup grated Dry Coconut</a:t>
            </a:r>
            <a:br>
              <a:rPr lang="en-US" dirty="0" smtClean="0"/>
            </a:br>
            <a:r>
              <a:rPr lang="en-US" dirty="0" smtClean="0"/>
              <a:t>1 cup Powdered Sugar</a:t>
            </a:r>
            <a:br>
              <a:rPr lang="en-US" dirty="0" smtClean="0"/>
            </a:br>
            <a:r>
              <a:rPr lang="en-US" dirty="0" smtClean="0"/>
              <a:t>1 pinch Nutmeg Powder</a:t>
            </a:r>
            <a:br>
              <a:rPr lang="en-US" dirty="0" smtClean="0"/>
            </a:br>
            <a:r>
              <a:rPr lang="en-US" dirty="0" smtClean="0"/>
              <a:t>1 pinch dry Ginger Powder</a:t>
            </a:r>
            <a:br>
              <a:rPr lang="en-US" dirty="0" smtClean="0"/>
            </a:br>
            <a:r>
              <a:rPr lang="en-US" dirty="0" smtClean="0"/>
              <a:t>4 </a:t>
            </a:r>
            <a:r>
              <a:rPr lang="en-US" dirty="0" err="1" smtClean="0"/>
              <a:t>Elaichi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 tsp Maida</a:t>
            </a:r>
            <a:br>
              <a:rPr lang="en-US" dirty="0" smtClean="0"/>
            </a:br>
            <a:r>
              <a:rPr lang="en-US" dirty="0" smtClean="0"/>
              <a:t>2 tsp Poppy Seeds</a:t>
            </a:r>
            <a:br>
              <a:rPr lang="en-US" dirty="0" smtClean="0"/>
            </a:br>
            <a:r>
              <a:rPr lang="en-US" dirty="0" smtClean="0"/>
              <a:t>2 tbsp Mixed Dry fruit pieces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Dough:</a:t>
            </a:r>
            <a:br>
              <a:rPr lang="en-US" dirty="0" smtClean="0"/>
            </a:br>
            <a:r>
              <a:rPr lang="en-US" dirty="0" smtClean="0"/>
              <a:t>1 cup </a:t>
            </a:r>
            <a:r>
              <a:rPr lang="en-US" dirty="0" err="1" smtClean="0"/>
              <a:t>maida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 tsp Ghee</a:t>
            </a:r>
            <a:br>
              <a:rPr lang="en-US" dirty="0" smtClean="0"/>
            </a:br>
            <a:r>
              <a:rPr lang="en-US" dirty="0" smtClean="0"/>
              <a:t>Salt to taste</a:t>
            </a:r>
            <a:br>
              <a:rPr lang="en-US" dirty="0" smtClean="0"/>
            </a:br>
            <a:r>
              <a:rPr lang="en-US" dirty="0" smtClean="0"/>
              <a:t>Warm milk to prepare dough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Preparation 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Roast Dry coconut.</a:t>
            </a:r>
            <a:br>
              <a:rPr lang="en-US" dirty="0" smtClean="0"/>
            </a:br>
            <a:r>
              <a:rPr lang="en-US" dirty="0" smtClean="0"/>
              <a:t>2. Roast </a:t>
            </a:r>
            <a:r>
              <a:rPr lang="en-US" dirty="0" err="1" smtClean="0"/>
              <a:t>maida</a:t>
            </a:r>
            <a:r>
              <a:rPr lang="en-US" dirty="0" smtClean="0"/>
              <a:t> in ghee. </a:t>
            </a:r>
            <a:br>
              <a:rPr lang="en-US" dirty="0" smtClean="0"/>
            </a:br>
            <a:r>
              <a:rPr lang="en-US" dirty="0" smtClean="0"/>
              <a:t>3. Roast poppy seeds. </a:t>
            </a:r>
            <a:br>
              <a:rPr lang="en-US" dirty="0" smtClean="0"/>
            </a:br>
            <a:r>
              <a:rPr lang="en-US" dirty="0" smtClean="0"/>
              <a:t>4. Mix all the above ingredients &amp; grind them.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Dough:</a:t>
            </a:r>
            <a:br>
              <a:rPr lang="en-US" dirty="0" smtClean="0"/>
            </a:br>
            <a:r>
              <a:rPr lang="en-US" dirty="0" smtClean="0"/>
              <a:t>Mix all the dough ingredients &amp; prepare dough (a little hard).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Karanji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1. Make small oval shaped </a:t>
            </a:r>
            <a:r>
              <a:rPr lang="en-US" dirty="0" err="1" smtClean="0"/>
              <a:t>puris</a:t>
            </a:r>
            <a:r>
              <a:rPr lang="en-US" dirty="0" smtClean="0"/>
              <a:t> from dough. </a:t>
            </a:r>
            <a:br>
              <a:rPr lang="en-US" dirty="0" smtClean="0"/>
            </a:br>
            <a:r>
              <a:rPr lang="en-US" dirty="0" smtClean="0"/>
              <a:t>2. Fill the prepared stuffing inside. </a:t>
            </a:r>
            <a:br>
              <a:rPr lang="en-US" dirty="0" smtClean="0"/>
            </a:br>
            <a:r>
              <a:rPr lang="en-US" dirty="0" smtClean="0"/>
              <a:t>3. Apply some water or milk so that it will seal properly (don't apply too much of water as it will not seal properly). </a:t>
            </a:r>
            <a:br>
              <a:rPr lang="en-US" dirty="0" smtClean="0"/>
            </a:br>
            <a:r>
              <a:rPr lang="en-US" dirty="0" smtClean="0"/>
              <a:t>4. Deep fry it till it becomes brownish </a:t>
            </a:r>
            <a:r>
              <a:rPr lang="en-US" dirty="0" err="1" smtClean="0"/>
              <a:t>colour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5. Serve it hot or cold. </a:t>
            </a:r>
            <a:br>
              <a:rPr lang="en-US" dirty="0" smtClean="0"/>
            </a:br>
            <a:r>
              <a:rPr lang="en-US" dirty="0" smtClean="0"/>
              <a:t>6. </a:t>
            </a:r>
            <a:r>
              <a:rPr lang="en-US" dirty="0" err="1" smtClean="0"/>
              <a:t>Karanjis</a:t>
            </a:r>
            <a:r>
              <a:rPr lang="en-US" dirty="0" smtClean="0"/>
              <a:t> can be stored for weeks.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1600201"/>
            <a:ext cx="3738562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GUJIA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Ingredients 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Flour 250 grams</a:t>
            </a:r>
            <a:br>
              <a:rPr lang="en-US" dirty="0" smtClean="0"/>
            </a:br>
            <a:r>
              <a:rPr lang="en-US" dirty="0" err="1" smtClean="0"/>
              <a:t>Khoya</a:t>
            </a:r>
            <a:r>
              <a:rPr lang="en-US" dirty="0" smtClean="0"/>
              <a:t> 500 grams </a:t>
            </a:r>
            <a:br>
              <a:rPr lang="en-US" dirty="0" smtClean="0"/>
            </a:br>
            <a:r>
              <a:rPr lang="en-US" dirty="0" smtClean="0"/>
              <a:t>Raisins a few </a:t>
            </a:r>
            <a:br>
              <a:rPr lang="en-US" dirty="0" smtClean="0"/>
            </a:br>
            <a:r>
              <a:rPr lang="en-US" dirty="0" smtClean="0"/>
              <a:t>Almonds 100 grams (finely chopped) </a:t>
            </a:r>
            <a:br>
              <a:rPr lang="en-US" dirty="0" smtClean="0"/>
            </a:br>
            <a:r>
              <a:rPr lang="en-US" dirty="0" smtClean="0"/>
              <a:t>Cooking oil 3 tablespoon </a:t>
            </a:r>
            <a:br>
              <a:rPr lang="en-US" dirty="0" smtClean="0"/>
            </a:br>
            <a:r>
              <a:rPr lang="en-US" dirty="0" smtClean="0"/>
              <a:t>Water 100 ml </a:t>
            </a:r>
            <a:br>
              <a:rPr lang="en-US" dirty="0" smtClean="0"/>
            </a:br>
            <a:r>
              <a:rPr lang="en-US" dirty="0" smtClean="0"/>
              <a:t>Sugar 250 grams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Preparation 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Mix the oil and flour properly to form a binding consistency of breadcrumbs. Add some water and knead lightly the entire mixture. Make it soft dough and set it aside with a damp cloth covering it. Fry the </a:t>
            </a:r>
            <a:r>
              <a:rPr lang="en-US" dirty="0" err="1" smtClean="0"/>
              <a:t>khoya</a:t>
            </a:r>
            <a:r>
              <a:rPr lang="en-US" dirty="0" smtClean="0"/>
              <a:t> in cooking oil till it becomes light brown and then mix the sugar in it properly. Add the almonds and raisins, and fry for a few more minutes. Remove from fire and let it cool. Make small thick chapattis out of that kneaded dough. Fill half of the chapatti with the </a:t>
            </a:r>
            <a:r>
              <a:rPr lang="en-US" dirty="0" err="1" smtClean="0"/>
              <a:t>khoya</a:t>
            </a:r>
            <a:r>
              <a:rPr lang="en-US" dirty="0" smtClean="0"/>
              <a:t> mixture and, rolling it, seal the sides of the chapatti keeping the </a:t>
            </a:r>
            <a:r>
              <a:rPr lang="en-US" dirty="0" err="1" smtClean="0"/>
              <a:t>khoya</a:t>
            </a:r>
            <a:r>
              <a:rPr lang="en-US" dirty="0" smtClean="0"/>
              <a:t> inside it. Make the sealing look decorated by giving a look of hemming. Deep-fry these </a:t>
            </a:r>
            <a:r>
              <a:rPr lang="en-US" dirty="0" err="1" smtClean="0"/>
              <a:t>gujias</a:t>
            </a:r>
            <a:r>
              <a:rPr lang="en-US" dirty="0" smtClean="0"/>
              <a:t> until it becomes light golden brown, keeping the flame at low. Take out the </a:t>
            </a:r>
            <a:r>
              <a:rPr lang="en-US" dirty="0" err="1" smtClean="0"/>
              <a:t>gujias</a:t>
            </a:r>
            <a:r>
              <a:rPr lang="en-US" dirty="0" smtClean="0"/>
              <a:t> on a newspaper and let the oil get soaked. Serve hot or store it in an airtight container for using it on that special day.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04800"/>
            <a:ext cx="21431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MALPUA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Ingredients 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1 cup sugar</a:t>
            </a:r>
            <a:br>
              <a:rPr lang="en-US" dirty="0" smtClean="0"/>
            </a:br>
            <a:r>
              <a:rPr lang="en-US" dirty="0" smtClean="0"/>
              <a:t>1-1/2 cups wheat flour</a:t>
            </a:r>
            <a:br>
              <a:rPr lang="en-US" dirty="0" smtClean="0"/>
            </a:br>
            <a:r>
              <a:rPr lang="en-US" dirty="0" smtClean="0"/>
              <a:t>4 tbsp yogurt or curd</a:t>
            </a:r>
            <a:br>
              <a:rPr lang="en-US" dirty="0" smtClean="0"/>
            </a:br>
            <a:r>
              <a:rPr lang="en-US" dirty="0" smtClean="0"/>
              <a:t>10-15 whole peppercorns</a:t>
            </a:r>
            <a:br>
              <a:rPr lang="en-US" dirty="0" smtClean="0"/>
            </a:br>
            <a:r>
              <a:rPr lang="en-US" dirty="0" smtClean="0"/>
              <a:t>Milk</a:t>
            </a:r>
            <a:br>
              <a:rPr lang="en-US" dirty="0" smtClean="0"/>
            </a:br>
            <a:r>
              <a:rPr lang="en-US" dirty="0" smtClean="0"/>
              <a:t>Water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Preparation 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Make a batter of all of these dry ingredients and the </a:t>
            </a:r>
            <a:r>
              <a:rPr lang="en-US" dirty="0" err="1" smtClean="0"/>
              <a:t>dahi</a:t>
            </a:r>
            <a:r>
              <a:rPr lang="en-US" dirty="0" smtClean="0"/>
              <a:t>, using 1/2 milk and 1/2 water till it is thick and of pouring consistency, similar to pancake or </a:t>
            </a:r>
            <a:r>
              <a:rPr lang="en-US" dirty="0" err="1" smtClean="0"/>
              <a:t>dosa</a:t>
            </a:r>
            <a:r>
              <a:rPr lang="en-US" dirty="0" smtClean="0"/>
              <a:t> batter. And whip till smooth. Add the 10 peppercorns. Keep aside and allow it to rise for about two hours.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Heat oil on a medium flame. Drop large ladlefuls into the oil to form circles of 6-8 inches. Typically the dough will sink and line the bottom of the </a:t>
            </a:r>
            <a:r>
              <a:rPr lang="en-US" dirty="0" err="1" smtClean="0"/>
              <a:t>karhai</a:t>
            </a:r>
            <a:r>
              <a:rPr lang="en-US" dirty="0" smtClean="0"/>
              <a:t> and rise up in the shape of a disc. Fry till golden. Drain and pat off the oil. Serve with cream or garnished with </a:t>
            </a:r>
            <a:r>
              <a:rPr lang="en-US" dirty="0" err="1" smtClean="0"/>
              <a:t>pista</a:t>
            </a:r>
            <a:r>
              <a:rPr lang="en-US" dirty="0" smtClean="0"/>
              <a:t>. Serves five.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0"/>
            <a:ext cx="3048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Rosgulla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Ingredients for </a:t>
            </a:r>
            <a:r>
              <a:rPr lang="en-US" b="1" dirty="0" err="1" smtClean="0"/>
              <a:t>Rosgulla</a:t>
            </a:r>
            <a:r>
              <a:rPr lang="en-US" b="1" dirty="0" smtClean="0"/>
              <a:t> (</a:t>
            </a:r>
            <a:r>
              <a:rPr lang="en-US" b="1" dirty="0" err="1" smtClean="0"/>
              <a:t>diwali</a:t>
            </a:r>
            <a:r>
              <a:rPr lang="en-US" b="1" dirty="0" smtClean="0"/>
              <a:t> recipes)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Milk one </a:t>
            </a:r>
            <a:r>
              <a:rPr lang="en-US" dirty="0" err="1" smtClean="0"/>
              <a:t>litre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Vinegar 2 tablespoons</a:t>
            </a:r>
            <a:br>
              <a:rPr lang="en-US" dirty="0" smtClean="0"/>
            </a:br>
            <a:r>
              <a:rPr lang="en-US" dirty="0" smtClean="0"/>
              <a:t>Sugar 1 teaspoon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make syrup:</a:t>
            </a:r>
            <a:br>
              <a:rPr lang="en-US" dirty="0" smtClean="0"/>
            </a:br>
            <a:r>
              <a:rPr lang="en-US" dirty="0" smtClean="0"/>
              <a:t>Water five cups</a:t>
            </a:r>
            <a:br>
              <a:rPr lang="en-US" dirty="0" smtClean="0"/>
            </a:br>
            <a:r>
              <a:rPr lang="en-US" dirty="0" smtClean="0"/>
              <a:t>Sugar one and half cups</a:t>
            </a:r>
            <a:br>
              <a:rPr lang="en-US" dirty="0" smtClean="0"/>
            </a:br>
            <a:r>
              <a:rPr lang="en-US" dirty="0" smtClean="0"/>
              <a:t>Rose essence few drops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Method for preparation for </a:t>
            </a:r>
            <a:r>
              <a:rPr lang="en-US" b="1" dirty="0" err="1" smtClean="0"/>
              <a:t>Rosgulla</a:t>
            </a:r>
            <a:r>
              <a:rPr lang="en-US" b="1" dirty="0" smtClean="0"/>
              <a:t> (</a:t>
            </a:r>
            <a:r>
              <a:rPr lang="en-US" b="1" dirty="0" err="1" smtClean="0"/>
              <a:t>diwali</a:t>
            </a:r>
            <a:r>
              <a:rPr lang="en-US" b="1" dirty="0" smtClean="0"/>
              <a:t> recipes)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Boil milk and add vinegar. Once the watery part of the milk is separated, strain and wash thoroughly. Tie the mixture using a muslin cloth. Squeeze it to remove water. Add a spoon of sugar and start kneading. Take this mixture and make into small balls. Keep them aside. Add sugar and water and heat over a low flame to make syrup. When the syrup starts to boil, start adding the balls. Let it cook for 10 minutes. Remove it and let it cool.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981200"/>
            <a:ext cx="21907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Ingredients for </a:t>
            </a:r>
            <a:r>
              <a:rPr lang="en-US" b="1" dirty="0" err="1" smtClean="0"/>
              <a:t>Kaju</a:t>
            </a:r>
            <a:r>
              <a:rPr lang="en-US" b="1" dirty="0" smtClean="0"/>
              <a:t> </a:t>
            </a:r>
            <a:r>
              <a:rPr lang="en-US" b="1" dirty="0" err="1" smtClean="0"/>
              <a:t>Barfi</a:t>
            </a:r>
            <a:r>
              <a:rPr lang="en-US" b="1" dirty="0" smtClean="0"/>
              <a:t> recipes (</a:t>
            </a:r>
            <a:r>
              <a:rPr lang="en-US" b="1" dirty="0" err="1" smtClean="0"/>
              <a:t>Diwali</a:t>
            </a:r>
            <a:r>
              <a:rPr lang="en-US" b="1" dirty="0" smtClean="0"/>
              <a:t> </a:t>
            </a:r>
            <a:r>
              <a:rPr lang="en-US" b="1" dirty="0" err="1" smtClean="0"/>
              <a:t>mithai</a:t>
            </a:r>
            <a:r>
              <a:rPr lang="en-US" b="1" dirty="0" smtClean="0"/>
              <a:t> recipe)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Cashew nuts (powdered)- one cup</a:t>
            </a:r>
            <a:br>
              <a:rPr lang="en-US" dirty="0" smtClean="0"/>
            </a:br>
            <a:r>
              <a:rPr lang="en-US" dirty="0" smtClean="0"/>
              <a:t>Sugar - one cup</a:t>
            </a:r>
            <a:br>
              <a:rPr lang="en-US" dirty="0" smtClean="0"/>
            </a:br>
            <a:r>
              <a:rPr lang="en-US" dirty="0" smtClean="0"/>
              <a:t>Milk - half a cup</a:t>
            </a:r>
            <a:br>
              <a:rPr lang="en-US" dirty="0" smtClean="0"/>
            </a:br>
            <a:r>
              <a:rPr lang="en-US" dirty="0" smtClean="0"/>
              <a:t>Ghee - one cup</a:t>
            </a:r>
            <a:br>
              <a:rPr lang="en-US" dirty="0" smtClean="0"/>
            </a:br>
            <a:r>
              <a:rPr lang="en-US" dirty="0" smtClean="0"/>
              <a:t>A silver foil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Method of preparation for </a:t>
            </a:r>
            <a:r>
              <a:rPr lang="en-US" b="1" dirty="0" err="1" smtClean="0"/>
              <a:t>Kaju</a:t>
            </a:r>
            <a:r>
              <a:rPr lang="en-US" b="1" dirty="0" smtClean="0"/>
              <a:t> </a:t>
            </a:r>
            <a:r>
              <a:rPr lang="en-US" b="1" dirty="0" err="1" smtClean="0"/>
              <a:t>Barfi</a:t>
            </a:r>
            <a:r>
              <a:rPr lang="en-US" b="1" dirty="0" smtClean="0"/>
              <a:t> recipe (</a:t>
            </a:r>
            <a:r>
              <a:rPr lang="en-US" b="1" dirty="0" err="1" smtClean="0"/>
              <a:t>Diwali</a:t>
            </a:r>
            <a:r>
              <a:rPr lang="en-US" b="1" dirty="0" smtClean="0"/>
              <a:t> </a:t>
            </a:r>
            <a:r>
              <a:rPr lang="en-US" b="1" dirty="0" err="1" smtClean="0"/>
              <a:t>mithai</a:t>
            </a:r>
            <a:r>
              <a:rPr lang="en-US" b="1" dirty="0" smtClean="0"/>
              <a:t> recipe)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Heat a pan, and then add milk with sugar. After a syrup is formed, add the powdered cashew nut and mix well to avoid any lumps from being formed. Heat on a low flame. Stir well by adding 2 teaspoons of ghee frequently. When the mixture thaws and starts bubbling, remove the pan. Pour the mixture into a greased plate coated with silver foil. Let the mixture warm. Then cut it into pieces and wait for it to cool. It is ready to eat!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838200"/>
            <a:ext cx="20764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Kalakand</a:t>
            </a:r>
            <a:r>
              <a:rPr lang="en-US" dirty="0" smtClean="0"/>
              <a:t> (</a:t>
            </a:r>
            <a:r>
              <a:rPr lang="en-US" dirty="0" err="1" smtClean="0"/>
              <a:t>diwali</a:t>
            </a:r>
            <a:r>
              <a:rPr lang="en-US" dirty="0" smtClean="0"/>
              <a:t> recipe)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Time to prepare </a:t>
            </a:r>
            <a:r>
              <a:rPr lang="en-US" dirty="0" smtClean="0"/>
              <a:t>: five minutes</a:t>
            </a:r>
            <a:br>
              <a:rPr lang="en-US" dirty="0" smtClean="0"/>
            </a:br>
            <a:r>
              <a:rPr lang="en-US" u="sng" dirty="0" smtClean="0"/>
              <a:t>Cooking Time</a:t>
            </a:r>
            <a:r>
              <a:rPr lang="en-US" dirty="0" smtClean="0"/>
              <a:t> : five minutes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Ingredients for </a:t>
            </a:r>
            <a:r>
              <a:rPr lang="en-US" b="1" dirty="0" err="1" smtClean="0"/>
              <a:t>Kalakand</a:t>
            </a:r>
            <a:r>
              <a:rPr lang="en-US" b="1" dirty="0" smtClean="0"/>
              <a:t> (</a:t>
            </a:r>
            <a:r>
              <a:rPr lang="en-US" b="1" dirty="0" err="1" smtClean="0"/>
              <a:t>diwali</a:t>
            </a:r>
            <a:r>
              <a:rPr lang="en-US" b="1" dirty="0" smtClean="0"/>
              <a:t> recipe)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Cream milk 1 tin</a:t>
            </a:r>
            <a:br>
              <a:rPr lang="en-US" dirty="0" smtClean="0"/>
            </a:br>
            <a:r>
              <a:rPr lang="en-US" dirty="0" smtClean="0"/>
              <a:t>Milk powder four teaspoons</a:t>
            </a:r>
            <a:br>
              <a:rPr lang="en-US" dirty="0" smtClean="0"/>
            </a:br>
            <a:r>
              <a:rPr lang="en-US" dirty="0" smtClean="0"/>
              <a:t>Ghee two teaspoons</a:t>
            </a:r>
            <a:br>
              <a:rPr lang="en-US" dirty="0" smtClean="0"/>
            </a:br>
            <a:r>
              <a:rPr lang="en-US" dirty="0" smtClean="0"/>
              <a:t>Clingfilm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Method of preparation for </a:t>
            </a:r>
            <a:r>
              <a:rPr lang="en-US" b="1" dirty="0" err="1" smtClean="0"/>
              <a:t>Kalakand</a:t>
            </a:r>
            <a:r>
              <a:rPr lang="en-US" b="1" dirty="0" smtClean="0"/>
              <a:t> (</a:t>
            </a:r>
            <a:r>
              <a:rPr lang="en-US" b="1" dirty="0" err="1" smtClean="0"/>
              <a:t>diwali</a:t>
            </a:r>
            <a:r>
              <a:rPr lang="en-US" b="1" dirty="0" smtClean="0"/>
              <a:t> recipe)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Empty contents of the creamed milk and add ghee and milk powder to it in a pan. Mix them well with a spoon. Using a </a:t>
            </a:r>
            <a:r>
              <a:rPr lang="en-US" dirty="0" err="1" smtClean="0"/>
              <a:t>clingfilm</a:t>
            </a:r>
            <a:r>
              <a:rPr lang="en-US" dirty="0" smtClean="0"/>
              <a:t> cover the mixture and keep it on high lame for around two and half minutes. When it starts boiling, put off the flame for 5 seconds and repeat the process again. After the second time, remove it and let it cool...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048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469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Diwali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Rasmalai: 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debu</dc:creator>
  <cp:lastModifiedBy>debu</cp:lastModifiedBy>
  <cp:revision>3</cp:revision>
  <dcterms:created xsi:type="dcterms:W3CDTF">2010-10-19T04:38:59Z</dcterms:created>
  <dcterms:modified xsi:type="dcterms:W3CDTF">2010-10-19T05:03:34Z</dcterms:modified>
</cp:coreProperties>
</file>