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2F6F-78DC-48B8-A5B3-E21DA0931A0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183F-D1E3-49FE-A2EA-3790283E4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RECYCLE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/>
              <a:t>Activities done by the pupils in </a:t>
            </a:r>
          </a:p>
          <a:p>
            <a:r>
              <a:rPr lang="en-US" dirty="0" smtClean="0"/>
              <a:t>Grade 4 - 6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 Tearing used papers into small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pieces and soak in water for 2 days.</a:t>
            </a:r>
            <a:endParaRPr lang="en-US" dirty="0"/>
          </a:p>
        </p:txBody>
      </p:sp>
      <p:pic>
        <p:nvPicPr>
          <p:cNvPr id="4" name="Content Placeholder 3" descr="IMG_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4040" y="2057241"/>
            <a:ext cx="5455920" cy="36118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 Filling the grinder with the soaked pieces of used papers.</a:t>
            </a:r>
            <a:endParaRPr lang="en-US" dirty="0"/>
          </a:p>
        </p:txBody>
      </p:sp>
      <p:pic>
        <p:nvPicPr>
          <p:cNvPr id="4" name="Content Placeholder 3" descr="IMG_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7944" y="2049621"/>
            <a:ext cx="5468112" cy="36271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  Grinding to make the pieces of papers more fine.</a:t>
            </a:r>
            <a:endParaRPr lang="en-US" dirty="0"/>
          </a:p>
        </p:txBody>
      </p:sp>
      <p:pic>
        <p:nvPicPr>
          <p:cNvPr id="4" name="Content Placeholder 3" descr="IMG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7944" y="2107533"/>
            <a:ext cx="5468112" cy="35112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 Putting the grinded papers on a </a:t>
            </a:r>
            <a:r>
              <a:rPr lang="en-US" dirty="0" smtClean="0"/>
              <a:t>framed screen </a:t>
            </a:r>
            <a:r>
              <a:rPr lang="en-US" dirty="0" smtClean="0"/>
              <a:t>for drying.</a:t>
            </a:r>
            <a:endParaRPr lang="en-US" dirty="0"/>
          </a:p>
        </p:txBody>
      </p:sp>
      <p:pic>
        <p:nvPicPr>
          <p:cNvPr id="4" name="Content Placeholder 3" descr="IMG_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1660" y="2037429"/>
            <a:ext cx="5440680" cy="36515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5:  Dried used papers formed into hard sheets and can be used to make useful projects. Ex. Picture frame</a:t>
            </a:r>
            <a:endParaRPr lang="en-US" dirty="0"/>
          </a:p>
        </p:txBody>
      </p:sp>
      <p:pic>
        <p:nvPicPr>
          <p:cNvPr id="4" name="Content Placeholder 3" descr="IMG_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1660" y="2316480"/>
            <a:ext cx="5440680" cy="362712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84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RECYCLE CLUB</vt:lpstr>
      <vt:lpstr>Step 1:  Tearing used papers into small                   pieces and soak in water for 2 days.</vt:lpstr>
      <vt:lpstr>Step 2:  Filling the grinder with the soaked pieces of used papers.</vt:lpstr>
      <vt:lpstr>Step 3:   Grinding to make the pieces of papers more fine.</vt:lpstr>
      <vt:lpstr>Step 4:  Putting the grinded papers on a framed screen for drying.</vt:lpstr>
      <vt:lpstr>Step 5:  Dried used papers formed into hard sheets and can be used to make useful projects. Ex. Picture frame</vt:lpstr>
    </vt:vector>
  </TitlesOfParts>
  <Company>Udomsuksa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RECYCLE CLUB</dc:title>
  <dc:creator>sally</dc:creator>
  <cp:lastModifiedBy>Lenovo</cp:lastModifiedBy>
  <cp:revision>3</cp:revision>
  <dcterms:created xsi:type="dcterms:W3CDTF">2010-11-08T04:34:50Z</dcterms:created>
  <dcterms:modified xsi:type="dcterms:W3CDTF">2010-11-11T03:02:07Z</dcterms:modified>
</cp:coreProperties>
</file>