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78F28-8FAB-4D21-8CF3-97095B486430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45844-FA57-43B3-ACCD-5ACAAC021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ENVIRONMENT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/>
              <a:t>Activities done by the Grade 4 – 6 pupils during their Environment Club classes.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1:  Collecting garbage around the school campus.</a:t>
            </a:r>
            <a:endParaRPr lang="en-US" dirty="0"/>
          </a:p>
        </p:txBody>
      </p:sp>
      <p:pic>
        <p:nvPicPr>
          <p:cNvPr id="4" name="Content Placeholder 3" descr="IMG_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944" y="2037429"/>
            <a:ext cx="5468112" cy="36515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2:  Sweeping the dirty areas.</a:t>
            </a:r>
            <a:endParaRPr lang="en-US" dirty="0"/>
          </a:p>
        </p:txBody>
      </p:sp>
      <p:pic>
        <p:nvPicPr>
          <p:cNvPr id="4" name="Content Placeholder 3" descr="IMG_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756" y="2031333"/>
            <a:ext cx="5428488" cy="36636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3:  Getting rid off the enemies of plants.</a:t>
            </a:r>
            <a:endParaRPr lang="en-US" dirty="0"/>
          </a:p>
        </p:txBody>
      </p:sp>
      <p:pic>
        <p:nvPicPr>
          <p:cNvPr id="4" name="Content Placeholder 3" descr="IMG_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1848" y="2011521"/>
            <a:ext cx="5480304" cy="37033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4:  Planting seedlings to increase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the number of plants planted in the school.</a:t>
            </a:r>
            <a:endParaRPr lang="en-US" dirty="0"/>
          </a:p>
        </p:txBody>
      </p:sp>
      <p:pic>
        <p:nvPicPr>
          <p:cNvPr id="5" name="Content Placeholder 4" descr="IMG_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752" y="2444496"/>
            <a:ext cx="5492496" cy="35753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5: Taking care of the plants and recording </a:t>
            </a:r>
            <a:r>
              <a:rPr lang="en-US" dirty="0" smtClean="0"/>
              <a:t>its </a:t>
            </a:r>
            <a:r>
              <a:rPr lang="en-US" dirty="0" smtClean="0"/>
              <a:t>growth. </a:t>
            </a:r>
            <a:endParaRPr lang="en-US" dirty="0"/>
          </a:p>
        </p:txBody>
      </p:sp>
      <p:pic>
        <p:nvPicPr>
          <p:cNvPr id="4" name="Content Placeholder 3" descr="IMG_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944" y="2075529"/>
            <a:ext cx="5468112" cy="357530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ENVIRONMENT CLUB</vt:lpstr>
      <vt:lpstr>Activity 1:  Collecting garbage around the school campus.</vt:lpstr>
      <vt:lpstr>Activity 2:  Sweeping the dirty areas.</vt:lpstr>
      <vt:lpstr>Activity 3:  Getting rid off the enemies of plants.</vt:lpstr>
      <vt:lpstr>Step 4:  Planting seedlings to increase                 the number of plants planted in the school.</vt:lpstr>
      <vt:lpstr>Step 5: Taking care of the plants and recording its growth. </vt:lpstr>
    </vt:vector>
  </TitlesOfParts>
  <Company>Udomsuksa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CLUB</dc:title>
  <dc:creator>sally</dc:creator>
  <cp:lastModifiedBy>Lenovo</cp:lastModifiedBy>
  <cp:revision>3</cp:revision>
  <dcterms:created xsi:type="dcterms:W3CDTF">2010-11-08T05:16:04Z</dcterms:created>
  <dcterms:modified xsi:type="dcterms:W3CDTF">2010-11-11T03:00:17Z</dcterms:modified>
</cp:coreProperties>
</file>