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94" r:id="rId3"/>
    <p:sldId id="295" r:id="rId4"/>
    <p:sldId id="296" r:id="rId5"/>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CCFF"/>
    <a:srgbClr val="66FF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704" autoAdjust="0"/>
  </p:normalViewPr>
  <p:slideViewPr>
    <p:cSldViewPr>
      <p:cViewPr varScale="1">
        <p:scale>
          <a:sx n="79" d="100"/>
          <a:sy n="79" d="100"/>
        </p:scale>
        <p:origin x="-5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197E24-F645-4AC3-BDBF-5C1DA010C57B}" type="datetimeFigureOut">
              <a:rPr lang="en-US" smtClean="0"/>
              <a:pPr/>
              <a:t>2/24/2011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197E24-F645-4AC3-BDBF-5C1DA010C57B}" type="datetimeFigureOut">
              <a:rPr lang="en-US" smtClean="0"/>
              <a:pPr/>
              <a:t>2/24/2011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197E24-F645-4AC3-BDBF-5C1DA010C57B}" type="datetimeFigureOut">
              <a:rPr lang="en-US" smtClean="0"/>
              <a:pPr/>
              <a:t>2/24/2011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197E24-F645-4AC3-BDBF-5C1DA010C57B}" type="datetimeFigureOut">
              <a:rPr lang="en-US" smtClean="0"/>
              <a:pPr/>
              <a:t>2/24/2011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197E24-F645-4AC3-BDBF-5C1DA010C57B}" type="datetimeFigureOut">
              <a:rPr lang="en-US" smtClean="0"/>
              <a:pPr/>
              <a:t>2/24/2011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197E24-F645-4AC3-BDBF-5C1DA010C57B}" type="datetimeFigureOut">
              <a:rPr lang="en-US" smtClean="0"/>
              <a:pPr/>
              <a:t>2/24/2011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197E24-F645-4AC3-BDBF-5C1DA010C57B}" type="datetimeFigureOut">
              <a:rPr lang="en-US" smtClean="0"/>
              <a:pPr/>
              <a:t>2/24/2011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197E24-F645-4AC3-BDBF-5C1DA010C57B}" type="datetimeFigureOut">
              <a:rPr lang="en-US" smtClean="0"/>
              <a:pPr/>
              <a:t>2/24/2011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97E24-F645-4AC3-BDBF-5C1DA010C57B}" type="datetimeFigureOut">
              <a:rPr lang="en-US" smtClean="0"/>
              <a:pPr/>
              <a:t>2/24/2011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97E24-F645-4AC3-BDBF-5C1DA010C57B}" type="datetimeFigureOut">
              <a:rPr lang="en-US" smtClean="0"/>
              <a:pPr/>
              <a:t>2/24/2011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97E24-F645-4AC3-BDBF-5C1DA010C57B}" type="datetimeFigureOut">
              <a:rPr lang="en-US" smtClean="0"/>
              <a:pPr/>
              <a:t>2/24/2011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8566F-E5E6-4243-99BE-CBF62E4143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97E24-F645-4AC3-BDBF-5C1DA010C57B}" type="datetimeFigureOut">
              <a:rPr lang="en-US" smtClean="0"/>
              <a:pPr/>
              <a:t>2/24/2011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8566F-E5E6-4243-99BE-CBF62E41431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audio" Target="file:///C:\Documents%20and%20Settings\complab\Desktop\powerpoint\35-save%20earth\pray%20for%20me%20brother%20instrumental.mp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 y="0"/>
            <a:ext cx="9525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Picture 5"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381000" y="4114800"/>
            <a:ext cx="466725" cy="838200"/>
          </a:xfrm>
          <a:prstGeom prst="rect">
            <a:avLst/>
          </a:prstGeom>
          <a:noFill/>
        </p:spPr>
      </p:pic>
      <p:pic>
        <p:nvPicPr>
          <p:cNvPr id="7" name="Picture 6"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0" y="4038600"/>
            <a:ext cx="466725" cy="838200"/>
          </a:xfrm>
          <a:prstGeom prst="rect">
            <a:avLst/>
          </a:prstGeom>
          <a:noFill/>
        </p:spPr>
      </p:pic>
      <p:pic>
        <p:nvPicPr>
          <p:cNvPr id="8" name="Picture 7"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990600" y="4114800"/>
            <a:ext cx="466725" cy="838200"/>
          </a:xfrm>
          <a:prstGeom prst="rect">
            <a:avLst/>
          </a:prstGeom>
          <a:noFill/>
        </p:spPr>
      </p:pic>
      <p:pic>
        <p:nvPicPr>
          <p:cNvPr id="9" name="Picture 8"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685800" y="4191000"/>
            <a:ext cx="466725" cy="838200"/>
          </a:xfrm>
          <a:prstGeom prst="rect">
            <a:avLst/>
          </a:prstGeom>
          <a:noFill/>
        </p:spPr>
      </p:pic>
      <p:pic>
        <p:nvPicPr>
          <p:cNvPr id="10" name="Picture 9"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1600200" y="4114800"/>
            <a:ext cx="466725" cy="811161"/>
          </a:xfrm>
          <a:prstGeom prst="rect">
            <a:avLst/>
          </a:prstGeom>
          <a:noFill/>
        </p:spPr>
      </p:pic>
      <p:pic>
        <p:nvPicPr>
          <p:cNvPr id="11" name="Picture 10"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1295400" y="4038600"/>
            <a:ext cx="466725" cy="838200"/>
          </a:xfrm>
          <a:prstGeom prst="rect">
            <a:avLst/>
          </a:prstGeom>
          <a:noFill/>
        </p:spPr>
      </p:pic>
      <p:sp>
        <p:nvSpPr>
          <p:cNvPr id="21" name="Oval 20"/>
          <p:cNvSpPr/>
          <p:nvPr/>
        </p:nvSpPr>
        <p:spPr>
          <a:xfrm>
            <a:off x="3733800" y="3886200"/>
            <a:ext cx="1752600" cy="1828800"/>
          </a:xfrm>
          <a:prstGeom prst="ellipse">
            <a:avLst/>
          </a:prstGeom>
          <a:gradFill flip="none" rotWithShape="1">
            <a:gsLst>
              <a:gs pos="0">
                <a:srgbClr val="FFF200"/>
              </a:gs>
              <a:gs pos="45000">
                <a:srgbClr val="FF7A00"/>
              </a:gs>
              <a:gs pos="70000">
                <a:srgbClr val="FF0300"/>
              </a:gs>
              <a:gs pos="100000">
                <a:srgbClr val="4D0808"/>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Picture 11"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5334000" y="4038600"/>
            <a:ext cx="466725" cy="838200"/>
          </a:xfrm>
          <a:prstGeom prst="rect">
            <a:avLst/>
          </a:prstGeom>
          <a:noFill/>
        </p:spPr>
      </p:pic>
      <p:pic>
        <p:nvPicPr>
          <p:cNvPr id="13" name="Picture 12"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2362200" y="4114800"/>
            <a:ext cx="466725" cy="838200"/>
          </a:xfrm>
          <a:prstGeom prst="rect">
            <a:avLst/>
          </a:prstGeom>
          <a:noFill/>
        </p:spPr>
      </p:pic>
      <p:pic>
        <p:nvPicPr>
          <p:cNvPr id="14" name="Picture 13"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2743200" y="4114800"/>
            <a:ext cx="466725" cy="838200"/>
          </a:xfrm>
          <a:prstGeom prst="rect">
            <a:avLst/>
          </a:prstGeom>
          <a:noFill/>
        </p:spPr>
      </p:pic>
      <p:pic>
        <p:nvPicPr>
          <p:cNvPr id="15" name="Picture 14"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6248400" y="4038600"/>
            <a:ext cx="466725" cy="838200"/>
          </a:xfrm>
          <a:prstGeom prst="rect">
            <a:avLst/>
          </a:prstGeom>
          <a:noFill/>
        </p:spPr>
      </p:pic>
      <p:pic>
        <p:nvPicPr>
          <p:cNvPr id="16" name="Picture 15"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5943600" y="3962400"/>
            <a:ext cx="466725" cy="838200"/>
          </a:xfrm>
          <a:prstGeom prst="rect">
            <a:avLst/>
          </a:prstGeom>
          <a:noFill/>
        </p:spPr>
      </p:pic>
      <p:pic>
        <p:nvPicPr>
          <p:cNvPr id="17" name="Picture 16"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6595533" y="3970866"/>
            <a:ext cx="466725" cy="838200"/>
          </a:xfrm>
          <a:prstGeom prst="rect">
            <a:avLst/>
          </a:prstGeom>
          <a:noFill/>
        </p:spPr>
      </p:pic>
      <p:pic>
        <p:nvPicPr>
          <p:cNvPr id="18" name="Picture 17"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8458200" y="4343400"/>
            <a:ext cx="466725" cy="838200"/>
          </a:xfrm>
          <a:prstGeom prst="rect">
            <a:avLst/>
          </a:prstGeom>
          <a:noFill/>
        </p:spPr>
      </p:pic>
      <p:pic>
        <p:nvPicPr>
          <p:cNvPr id="19" name="Picture 18"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3352800" y="4114800"/>
            <a:ext cx="466725" cy="838200"/>
          </a:xfrm>
          <a:prstGeom prst="rect">
            <a:avLst/>
          </a:prstGeom>
          <a:noFill/>
        </p:spPr>
      </p:pic>
      <p:pic>
        <p:nvPicPr>
          <p:cNvPr id="20" name="Picture 19"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5638800" y="4038600"/>
            <a:ext cx="466725" cy="838200"/>
          </a:xfrm>
          <a:prstGeom prst="rect">
            <a:avLst/>
          </a:prstGeom>
          <a:noFill/>
        </p:spPr>
      </p:pic>
      <p:pic>
        <p:nvPicPr>
          <p:cNvPr id="5" name="Picture 4" descr="C:\Documents and Settings\Angad\Desktop\untitled.bmp"/>
          <p:cNvPicPr/>
          <p:nvPr/>
        </p:nvPicPr>
        <p:blipFill>
          <a:blip r:embed="rId3" cstate="print">
            <a:clrChange>
              <a:clrFrom>
                <a:srgbClr val="FFFFFF"/>
              </a:clrFrom>
              <a:clrTo>
                <a:srgbClr val="FFFFFF">
                  <a:alpha val="0"/>
                </a:srgbClr>
              </a:clrTo>
            </a:clrChange>
          </a:blip>
          <a:srcRect/>
          <a:stretch>
            <a:fillRect/>
          </a:stretch>
        </p:blipFill>
        <p:spPr bwMode="auto">
          <a:xfrm>
            <a:off x="-228600" y="4114800"/>
            <a:ext cx="9601200" cy="2895601"/>
          </a:xfrm>
          <a:prstGeom prst="rect">
            <a:avLst/>
          </a:prstGeom>
          <a:noFill/>
        </p:spPr>
      </p:pic>
      <p:pic>
        <p:nvPicPr>
          <p:cNvPr id="23" name="Picture 22"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7010400" y="4038600"/>
            <a:ext cx="466725" cy="838200"/>
          </a:xfrm>
          <a:prstGeom prst="rect">
            <a:avLst/>
          </a:prstGeom>
          <a:noFill/>
        </p:spPr>
      </p:pic>
      <p:pic>
        <p:nvPicPr>
          <p:cNvPr id="24" name="Picture 23"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7239000" y="4114800"/>
            <a:ext cx="466725" cy="838200"/>
          </a:xfrm>
          <a:prstGeom prst="rect">
            <a:avLst/>
          </a:prstGeom>
          <a:noFill/>
        </p:spPr>
      </p:pic>
      <p:pic>
        <p:nvPicPr>
          <p:cNvPr id="25" name="Picture 24"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1981200" y="4114800"/>
            <a:ext cx="466725" cy="838200"/>
          </a:xfrm>
          <a:prstGeom prst="rect">
            <a:avLst/>
          </a:prstGeom>
          <a:noFill/>
        </p:spPr>
      </p:pic>
      <p:pic>
        <p:nvPicPr>
          <p:cNvPr id="34" name="Picture 33"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7620000" y="4191000"/>
            <a:ext cx="466725" cy="838200"/>
          </a:xfrm>
          <a:prstGeom prst="rect">
            <a:avLst/>
          </a:prstGeom>
          <a:noFill/>
        </p:spPr>
      </p:pic>
      <p:pic>
        <p:nvPicPr>
          <p:cNvPr id="35" name="Picture 34" descr="C:\Documents and Settings\Angad\Desktop\untitled.bmp"/>
          <p:cNvPicPr/>
          <p:nvPr/>
        </p:nvPicPr>
        <p:blipFill>
          <a:blip r:embed="rId3" cstate="print">
            <a:clrChange>
              <a:clrFrom>
                <a:srgbClr val="FFFFFF"/>
              </a:clrFrom>
              <a:clrTo>
                <a:srgbClr val="FFFFFF">
                  <a:alpha val="0"/>
                </a:srgbClr>
              </a:clrTo>
            </a:clrChange>
          </a:blip>
          <a:srcRect/>
          <a:stretch>
            <a:fillRect/>
          </a:stretch>
        </p:blipFill>
        <p:spPr bwMode="auto">
          <a:xfrm>
            <a:off x="-152400" y="5516880"/>
            <a:ext cx="9601200" cy="1341120"/>
          </a:xfrm>
          <a:prstGeom prst="rect">
            <a:avLst/>
          </a:prstGeom>
          <a:noFill/>
        </p:spPr>
      </p:pic>
      <p:sp>
        <p:nvSpPr>
          <p:cNvPr id="36" name="Rectangle 35"/>
          <p:cNvSpPr/>
          <p:nvPr/>
        </p:nvSpPr>
        <p:spPr>
          <a:xfrm>
            <a:off x="762000" y="0"/>
            <a:ext cx="7817589" cy="1754326"/>
          </a:xfrm>
          <a:prstGeom prst="rect">
            <a:avLst/>
          </a:prstGeom>
          <a:noFill/>
        </p:spPr>
        <p:txBody>
          <a:bodyPr wrap="none" lIns="91440" tIns="45720" rIns="91440" bIns="4572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Beautiful Earth Untouched </a:t>
            </a:r>
          </a:p>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By Mankind.</a:t>
            </a:r>
            <a:endPar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9" name="Picture 38"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152400" y="4038600"/>
            <a:ext cx="466725" cy="838200"/>
          </a:xfrm>
          <a:prstGeom prst="rect">
            <a:avLst/>
          </a:prstGeom>
          <a:noFill/>
        </p:spPr>
      </p:pic>
      <p:pic>
        <p:nvPicPr>
          <p:cNvPr id="40" name="Picture 39"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457200" y="4114800"/>
            <a:ext cx="466725" cy="838200"/>
          </a:xfrm>
          <a:prstGeom prst="rect">
            <a:avLst/>
          </a:prstGeom>
          <a:noFill/>
        </p:spPr>
      </p:pic>
      <p:pic>
        <p:nvPicPr>
          <p:cNvPr id="41" name="Picture 40"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3124200" y="4114800"/>
            <a:ext cx="466725" cy="838200"/>
          </a:xfrm>
          <a:prstGeom prst="rect">
            <a:avLst/>
          </a:prstGeom>
          <a:noFill/>
        </p:spPr>
      </p:pic>
      <p:pic>
        <p:nvPicPr>
          <p:cNvPr id="42" name="Picture 41"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7848600" y="4114800"/>
            <a:ext cx="466725" cy="838200"/>
          </a:xfrm>
          <a:prstGeom prst="rect">
            <a:avLst/>
          </a:prstGeom>
          <a:noFill/>
        </p:spPr>
      </p:pic>
      <p:pic>
        <p:nvPicPr>
          <p:cNvPr id="43" name="Picture 42"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8229600" y="4191000"/>
            <a:ext cx="466725" cy="838200"/>
          </a:xfrm>
          <a:prstGeom prst="rect">
            <a:avLst/>
          </a:prstGeom>
          <a:noFill/>
        </p:spPr>
      </p:pic>
      <p:pic>
        <p:nvPicPr>
          <p:cNvPr id="44" name="Picture 43" descr="C:\Documents and Settings\Angad\Desktop\h.bmp"/>
          <p:cNvPicPr/>
          <p:nvPr/>
        </p:nvPicPr>
        <p:blipFill>
          <a:blip r:embed="rId2" cstate="print">
            <a:clrChange>
              <a:clrFrom>
                <a:srgbClr val="FFFFFF"/>
              </a:clrFrom>
              <a:clrTo>
                <a:srgbClr val="FFFFFF">
                  <a:alpha val="0"/>
                </a:srgbClr>
              </a:clrTo>
            </a:clrChange>
          </a:blip>
          <a:srcRect/>
          <a:stretch>
            <a:fillRect/>
          </a:stretch>
        </p:blipFill>
        <p:spPr bwMode="auto">
          <a:xfrm>
            <a:off x="8677275" y="4267200"/>
            <a:ext cx="466725" cy="838200"/>
          </a:xfrm>
          <a:prstGeom prst="rect">
            <a:avLst/>
          </a:prstGeom>
          <a:noFill/>
        </p:spPr>
      </p:pic>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2000"/>
                                        <p:tgtEl>
                                          <p:spTgt spid="35"/>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1000"/>
                                        <p:tgtEl>
                                          <p:spTgt spid="21"/>
                                        </p:tgtEl>
                                      </p:cBhvr>
                                    </p:animEffect>
                                    <p:anim calcmode="lin" valueType="num">
                                      <p:cBhvr>
                                        <p:cTn id="12" dur="1000" fill="hold"/>
                                        <p:tgtEl>
                                          <p:spTgt spid="21"/>
                                        </p:tgtEl>
                                        <p:attrNameLst>
                                          <p:attrName>ppt_x</p:attrName>
                                        </p:attrNameLst>
                                      </p:cBhvr>
                                      <p:tavLst>
                                        <p:tav tm="0">
                                          <p:val>
                                            <p:strVal val="#ppt_x"/>
                                          </p:val>
                                        </p:tav>
                                        <p:tav tm="100000">
                                          <p:val>
                                            <p:strVal val="#ppt_x"/>
                                          </p:val>
                                        </p:tav>
                                      </p:tavLst>
                                    </p:anim>
                                    <p:anim calcmode="lin" valueType="num">
                                      <p:cBhvr>
                                        <p:cTn id="13" dur="1000" fill="hold"/>
                                        <p:tgtEl>
                                          <p:spTgt spid="21"/>
                                        </p:tgtEl>
                                        <p:attrNameLst>
                                          <p:attrName>ppt_y</p:attrName>
                                        </p:attrNameLst>
                                      </p:cBhvr>
                                      <p:tavLst>
                                        <p:tav tm="0">
                                          <p:val>
                                            <p:strVal val="#ppt_y+.1"/>
                                          </p:val>
                                        </p:tav>
                                        <p:tav tm="100000">
                                          <p:val>
                                            <p:strVal val="#ppt_y"/>
                                          </p:val>
                                        </p:tav>
                                      </p:tavLst>
                                    </p:anim>
                                  </p:childTnLst>
                                </p:cTn>
                              </p:par>
                              <p:par>
                                <p:cTn id="14" presetID="1" presetClass="emph" presetSubtype="2" fill="hold" nodeType="withEffect">
                                  <p:stCondLst>
                                    <p:cond delay="0"/>
                                  </p:stCondLst>
                                  <p:childTnLst>
                                    <p:animClr clrSpc="rgb">
                                      <p:cBhvr>
                                        <p:cTn id="15" dur="2000" fill="hold"/>
                                        <p:tgtEl>
                                          <p:spTgt spid="4"/>
                                        </p:tgtEl>
                                        <p:attrNameLst>
                                          <p:attrName>fillcolor</p:attrName>
                                        </p:attrNameLst>
                                      </p:cBhvr>
                                      <p:to>
                                        <a:srgbClr val="D09F3E"/>
                                      </p:to>
                                    </p:animClr>
                                    <p:set>
                                      <p:cBhvr>
                                        <p:cTn id="16" dur="2000" fill="hold"/>
                                        <p:tgtEl>
                                          <p:spTgt spid="4"/>
                                        </p:tgtEl>
                                        <p:attrNameLst>
                                          <p:attrName>fill.type</p:attrName>
                                        </p:attrNameLst>
                                      </p:cBhvr>
                                      <p:to>
                                        <p:strVal val="solid"/>
                                      </p:to>
                                    </p:set>
                                    <p:set>
                                      <p:cBhvr>
                                        <p:cTn id="17" dur="2000" fill="hold"/>
                                        <p:tgtEl>
                                          <p:spTgt spid="4"/>
                                        </p:tgtEl>
                                        <p:attrNameLst>
                                          <p:attrName>fill.on</p:attrName>
                                        </p:attrNameLst>
                                      </p:cBhvr>
                                      <p:to>
                                        <p:strVal val="true"/>
                                      </p:to>
                                    </p:set>
                                  </p:childTnLst>
                                </p:cTn>
                              </p:par>
                              <p:par>
                                <p:cTn id="18" presetID="64" presetClass="path" presetSubtype="0" accel="50000" decel="50000" fill="hold" grpId="1" nodeType="withEffect">
                                  <p:stCondLst>
                                    <p:cond delay="0"/>
                                  </p:stCondLst>
                                  <p:childTnLst>
                                    <p:animMotion origin="layout" path="M 3.33333E-6 -4.22623E-6 L -0.00417 -0.48855 " pathEditMode="relative" rAng="0" ptsTypes="AA">
                                      <p:cBhvr>
                                        <p:cTn id="19" dur="3000" fill="hold"/>
                                        <p:tgtEl>
                                          <p:spTgt spid="21"/>
                                        </p:tgtEl>
                                        <p:attrNameLst>
                                          <p:attrName>ppt_x</p:attrName>
                                          <p:attrName>ppt_y</p:attrName>
                                        </p:attrNameLst>
                                      </p:cBhvr>
                                      <p:rCtr x="-2" y="-244"/>
                                    </p:animMotion>
                                  </p:childTnLst>
                                </p:cTn>
                              </p:par>
                            </p:childTnLst>
                          </p:cTn>
                        </p:par>
                      </p:childTnLst>
                    </p:cTn>
                  </p:par>
                  <p:par>
                    <p:cTn id="20" fill="hold">
                      <p:stCondLst>
                        <p:cond delay="indefinite"/>
                      </p:stCondLst>
                      <p:childTnLst>
                        <p:par>
                          <p:cTn id="21" fill="hold">
                            <p:stCondLst>
                              <p:cond delay="0"/>
                            </p:stCondLst>
                            <p:childTnLst>
                              <p:par>
                                <p:cTn id="22" presetID="7" presetClass="entr" presetSubtype="2"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2000" fill="hold"/>
                                        <p:tgtEl>
                                          <p:spTgt spid="36"/>
                                        </p:tgtEl>
                                        <p:attrNameLst>
                                          <p:attrName>ppt_x</p:attrName>
                                        </p:attrNameLst>
                                      </p:cBhvr>
                                      <p:tavLst>
                                        <p:tav tm="0">
                                          <p:val>
                                            <p:strVal val="1+#ppt_w/2"/>
                                          </p:val>
                                        </p:tav>
                                        <p:tav tm="100000">
                                          <p:val>
                                            <p:strVal val="#ppt_x"/>
                                          </p:val>
                                        </p:tav>
                                      </p:tavLst>
                                    </p:anim>
                                    <p:anim calcmode="lin" valueType="num">
                                      <p:cBhvr additive="base">
                                        <p:cTn id="25" dur="20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3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6.jpg"/>
          <p:cNvPicPr>
            <a:picLocks noChangeAspect="1"/>
          </p:cNvPicPr>
          <p:nvPr/>
        </p:nvPicPr>
        <p:blipFill>
          <a:blip r:embed="rId2" cstate="print"/>
          <a:stretch>
            <a:fillRect/>
          </a:stretch>
        </p:blipFill>
        <p:spPr>
          <a:xfrm>
            <a:off x="0" y="0"/>
            <a:ext cx="4876800" cy="6858000"/>
          </a:xfrm>
          <a:prstGeom prst="rect">
            <a:avLst/>
          </a:prstGeom>
        </p:spPr>
      </p:pic>
      <p:sp>
        <p:nvSpPr>
          <p:cNvPr id="3" name="Rectangle 2"/>
          <p:cNvSpPr/>
          <p:nvPr/>
        </p:nvSpPr>
        <p:spPr>
          <a:xfrm>
            <a:off x="4724400" y="533400"/>
            <a:ext cx="4572000" cy="6001643"/>
          </a:xfrm>
          <a:prstGeom prst="rect">
            <a:avLst/>
          </a:prstGeom>
        </p:spPr>
        <p:txBody>
          <a:bodyPr>
            <a:spAutoFit/>
          </a:bodyPr>
          <a:lstStyle/>
          <a:p>
            <a:pPr algn="ctr"/>
            <a:r>
              <a:rPr lang="en-US" sz="2400" b="1" dirty="0">
                <a:solidFill>
                  <a:schemeClr val="bg1"/>
                </a:solidFill>
              </a:rPr>
              <a:t>I remember when I was a child of 5</a:t>
            </a:r>
            <a:r>
              <a:rPr lang="en-US" sz="2400" b="1" dirty="0" smtClean="0">
                <a:solidFill>
                  <a:schemeClr val="bg1"/>
                </a:solidFill>
              </a:rPr>
              <a:t>.</a:t>
            </a:r>
          </a:p>
          <a:p>
            <a:pPr algn="ctr"/>
            <a:r>
              <a:rPr lang="en-US" sz="2400" b="1" dirty="0" smtClean="0">
                <a:solidFill>
                  <a:schemeClr val="bg1"/>
                </a:solidFill>
              </a:rPr>
              <a:t> </a:t>
            </a:r>
            <a:endParaRPr lang="en-US" sz="2400" dirty="0">
              <a:solidFill>
                <a:schemeClr val="bg1"/>
              </a:solidFill>
            </a:endParaRPr>
          </a:p>
          <a:p>
            <a:pPr algn="ctr"/>
            <a:r>
              <a:rPr lang="en-US" sz="2400" b="1" dirty="0">
                <a:solidFill>
                  <a:schemeClr val="bg1"/>
                </a:solidFill>
              </a:rPr>
              <a:t>Everything was very different then. </a:t>
            </a:r>
            <a:endParaRPr lang="en-US" sz="2400" dirty="0">
              <a:solidFill>
                <a:schemeClr val="bg1"/>
              </a:solidFill>
            </a:endParaRPr>
          </a:p>
          <a:p>
            <a:pPr algn="ctr"/>
            <a:r>
              <a:rPr lang="en-US" sz="2400" b="1" dirty="0">
                <a:solidFill>
                  <a:schemeClr val="bg1"/>
                </a:solidFill>
              </a:rPr>
              <a:t>There</a:t>
            </a:r>
            <a:r>
              <a:rPr lang="en-US" sz="2400" dirty="0">
                <a:solidFill>
                  <a:schemeClr val="bg1"/>
                </a:solidFill>
              </a:rPr>
              <a:t> </a:t>
            </a:r>
            <a:r>
              <a:rPr lang="en-US" sz="2400" b="1" dirty="0">
                <a:solidFill>
                  <a:schemeClr val="bg1"/>
                </a:solidFill>
              </a:rPr>
              <a:t>were lots of trees in the parks, houses with beautiful gardens, </a:t>
            </a:r>
            <a:endParaRPr lang="en-US" sz="2400" dirty="0">
              <a:solidFill>
                <a:schemeClr val="bg1"/>
              </a:solidFill>
            </a:endParaRPr>
          </a:p>
          <a:p>
            <a:pPr algn="ctr"/>
            <a:r>
              <a:rPr lang="en-US" sz="2400" b="1" dirty="0">
                <a:solidFill>
                  <a:schemeClr val="bg1"/>
                </a:solidFill>
              </a:rPr>
              <a:t>and I could enjoy having a shower for half an hour.</a:t>
            </a:r>
            <a:r>
              <a:rPr lang="pt-BR" sz="2400" b="1" dirty="0">
                <a:solidFill>
                  <a:schemeClr val="bg1"/>
                </a:solidFill>
              </a:rPr>
              <a:t> </a:t>
            </a:r>
            <a:endParaRPr lang="pt-BR" sz="2400" b="1" dirty="0" smtClean="0">
              <a:solidFill>
                <a:schemeClr val="bg1"/>
              </a:solidFill>
            </a:endParaRPr>
          </a:p>
          <a:p>
            <a:pPr algn="ctr"/>
            <a:endParaRPr lang="en-US" sz="2400" dirty="0">
              <a:solidFill>
                <a:schemeClr val="bg1"/>
              </a:solidFill>
            </a:endParaRPr>
          </a:p>
          <a:p>
            <a:pPr algn="ctr"/>
            <a:r>
              <a:rPr lang="en-US" sz="2400" b="1" dirty="0">
                <a:solidFill>
                  <a:schemeClr val="bg1"/>
                </a:solidFill>
              </a:rPr>
              <a:t>Nowadays we use towels with mineral oil to clean our skin. </a:t>
            </a:r>
            <a:endParaRPr lang="en-US" sz="2400" b="1" dirty="0" smtClean="0">
              <a:solidFill>
                <a:schemeClr val="bg1"/>
              </a:solidFill>
            </a:endParaRPr>
          </a:p>
          <a:p>
            <a:pPr algn="ctr"/>
            <a:endParaRPr lang="en-US" sz="2400" dirty="0">
              <a:solidFill>
                <a:schemeClr val="bg1"/>
              </a:solidFill>
            </a:endParaRPr>
          </a:p>
          <a:p>
            <a:pPr algn="ctr"/>
            <a:r>
              <a:rPr lang="en-US" sz="2400" b="1" dirty="0">
                <a:solidFill>
                  <a:schemeClr val="bg1"/>
                </a:solidFill>
              </a:rPr>
              <a:t>The average life expectancy is 35 years</a:t>
            </a:r>
            <a:endParaRPr lang="en-US" sz="2400" dirty="0">
              <a:solidFill>
                <a:schemeClr val="bg1"/>
              </a:solidFill>
            </a:endParaRPr>
          </a:p>
        </p:txBody>
      </p:sp>
    </p:spTree>
  </p:cSld>
  <p:clrMapOvr>
    <a:masterClrMapping/>
  </p:clrMapOvr>
  <p:transition advClick="0" advTm="1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20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par>
                          <p:cTn id="11" fill="hold">
                            <p:stCondLst>
                              <p:cond delay="2000"/>
                            </p:stCondLst>
                            <p:childTnLst>
                              <p:par>
                                <p:cTn id="12" presetID="18" presetClass="entr" presetSubtype="12" fill="hold"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strips(downLeft)">
                                      <p:cBhvr>
                                        <p:cTn id="14" dur="500"/>
                                        <p:tgtEl>
                                          <p:spTgt spid="3">
                                            <p:txEl>
                                              <p:pRg st="2" end="2"/>
                                            </p:txEl>
                                          </p:spTgt>
                                        </p:tgtEl>
                                      </p:cBhvr>
                                    </p:animEffect>
                                  </p:childTnLst>
                                </p:cTn>
                              </p:par>
                              <p:par>
                                <p:cTn id="15" presetID="18" presetClass="entr" presetSubtype="12"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par>
                                <p:cTn id="18" presetID="18" presetClass="entr" presetSubtype="12"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trips(downLeft)">
                                      <p:cBhvr>
                                        <p:cTn id="20" dur="500"/>
                                        <p:tgtEl>
                                          <p:spTgt spid="3">
                                            <p:txEl>
                                              <p:pRg st="4" end="4"/>
                                            </p:txEl>
                                          </p:spTgt>
                                        </p:tgtEl>
                                      </p:cBhvr>
                                    </p:animEffect>
                                  </p:childTnLst>
                                </p:cTn>
                              </p:par>
                            </p:childTnLst>
                          </p:cTn>
                        </p:par>
                        <p:par>
                          <p:cTn id="21" fill="hold">
                            <p:stCondLst>
                              <p:cond delay="2500"/>
                            </p:stCondLst>
                            <p:childTnLst>
                              <p:par>
                                <p:cTn id="22" presetID="18" presetClass="entr" presetSubtype="12" fill="hold" nodeType="after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strips(downLeft)">
                                      <p:cBhvr>
                                        <p:cTn id="24" dur="500"/>
                                        <p:tgtEl>
                                          <p:spTgt spid="3">
                                            <p:txEl>
                                              <p:pRg st="6" end="6"/>
                                            </p:txEl>
                                          </p:spTgt>
                                        </p:tgtEl>
                                      </p:cBhvr>
                                    </p:animEffect>
                                  </p:childTnLst>
                                </p:cTn>
                              </p:par>
                            </p:childTnLst>
                          </p:cTn>
                        </p:par>
                        <p:par>
                          <p:cTn id="25" fill="hold">
                            <p:stCondLst>
                              <p:cond delay="3000"/>
                            </p:stCondLst>
                            <p:childTnLst>
                              <p:par>
                                <p:cTn id="26" presetID="18" presetClass="entr" presetSubtype="9" fill="hold" nodeType="after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strips(upLeft)">
                                      <p:cBhvr>
                                        <p:cTn id="2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0014912-001x2"/>
          <p:cNvPicPr/>
          <p:nvPr/>
        </p:nvPicPr>
        <p:blipFill>
          <a:blip r:embed="rId2" cstate="print">
            <a:lum bright="-10000"/>
          </a:blip>
          <a:srcRect/>
          <a:stretch>
            <a:fillRect/>
          </a:stretch>
        </p:blipFill>
        <p:spPr bwMode="auto">
          <a:xfrm>
            <a:off x="0" y="0"/>
            <a:ext cx="9144000" cy="6857999"/>
          </a:xfrm>
          <a:prstGeom prst="rect">
            <a:avLst/>
          </a:prstGeom>
          <a:noFill/>
        </p:spPr>
      </p:pic>
      <p:sp>
        <p:nvSpPr>
          <p:cNvPr id="27649" name="Rectangle 1"/>
          <p:cNvSpPr>
            <a:spLocks noChangeArrowheads="1"/>
          </p:cNvSpPr>
          <p:nvPr/>
        </p:nvSpPr>
        <p:spPr bwMode="auto">
          <a:xfrm>
            <a:off x="4572000" y="762000"/>
            <a:ext cx="4267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Before,  women had beautiful hair.</a:t>
            </a:r>
            <a:endParaRPr kumimoji="0" lang="en-US" sz="2400" b="0" i="0" u="none" strike="noStrike" cap="none" normalizeH="0" baseline="0" dirty="0" smtClean="0">
              <a:ln>
                <a:noFill/>
              </a:ln>
              <a:solidFill>
                <a:srgbClr val="FFFF66"/>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 Now, we have to shave our heads  to keep them clean without the use of water.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FF66"/>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Then, my father washed his car with water coming out of a hosepipe.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FF66"/>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Now,  my son does not believe that water could be wasted that way. </a:t>
            </a:r>
            <a:endParaRPr kumimoji="0" lang="en-US" sz="2400" b="0" i="0" u="none" strike="noStrike" cap="none" normalizeH="0" baseline="0" dirty="0" smtClean="0">
              <a:ln>
                <a:noFill/>
              </a:ln>
              <a:solidFill>
                <a:srgbClr val="FFFF66"/>
              </a:solidFill>
              <a:effectLst/>
              <a:latin typeface="Arial" pitchFamily="34" charset="0"/>
            </a:endParaRPr>
          </a:p>
        </p:txBody>
      </p:sp>
    </p:spTree>
  </p:cSld>
  <p:clrMapOvr>
    <a:masterClrMapping/>
  </p:clrMapOvr>
  <p:transition advClick="0" advTm="1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Effect transition="in" filter="wedge">
                                      <p:cBhvr>
                                        <p:cTn id="7" dur="2000"/>
                                        <p:tgtEl>
                                          <p:spTgt spid="2764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27649">
                                            <p:txEl>
                                              <p:pRg st="1" end="1"/>
                                            </p:txEl>
                                          </p:spTgt>
                                        </p:tgtEl>
                                        <p:attrNameLst>
                                          <p:attrName>style.visibility</p:attrName>
                                        </p:attrNameLst>
                                      </p:cBhvr>
                                      <p:to>
                                        <p:strVal val="visible"/>
                                      </p:to>
                                    </p:set>
                                    <p:animEffect transition="in" filter="wedge">
                                      <p:cBhvr>
                                        <p:cTn id="10" dur="2000"/>
                                        <p:tgtEl>
                                          <p:spTgt spid="27649">
                                            <p:txEl>
                                              <p:pRg st="1" end="1"/>
                                            </p:txEl>
                                          </p:spTgt>
                                        </p:tgtEl>
                                      </p:cBhvr>
                                    </p:animEffect>
                                  </p:childTnLst>
                                </p:cTn>
                              </p:par>
                            </p:childTnLst>
                          </p:cTn>
                        </p:par>
                        <p:par>
                          <p:cTn id="11" fill="hold">
                            <p:stCondLst>
                              <p:cond delay="2000"/>
                            </p:stCondLst>
                            <p:childTnLst>
                              <p:par>
                                <p:cTn id="12" presetID="20" presetClass="entr" presetSubtype="0" fill="hold" nodeType="afterEffect">
                                  <p:stCondLst>
                                    <p:cond delay="0"/>
                                  </p:stCondLst>
                                  <p:childTnLst>
                                    <p:set>
                                      <p:cBhvr>
                                        <p:cTn id="13" dur="1" fill="hold">
                                          <p:stCondLst>
                                            <p:cond delay="0"/>
                                          </p:stCondLst>
                                        </p:cTn>
                                        <p:tgtEl>
                                          <p:spTgt spid="27649">
                                            <p:txEl>
                                              <p:pRg st="4" end="4"/>
                                            </p:txEl>
                                          </p:spTgt>
                                        </p:tgtEl>
                                        <p:attrNameLst>
                                          <p:attrName>style.visibility</p:attrName>
                                        </p:attrNameLst>
                                      </p:cBhvr>
                                      <p:to>
                                        <p:strVal val="visible"/>
                                      </p:to>
                                    </p:set>
                                    <p:animEffect transition="in" filter="wedge">
                                      <p:cBhvr>
                                        <p:cTn id="14" dur="2000"/>
                                        <p:tgtEl>
                                          <p:spTgt spid="27649">
                                            <p:txEl>
                                              <p:pRg st="4" end="4"/>
                                            </p:txEl>
                                          </p:spTgt>
                                        </p:tgtEl>
                                      </p:cBhvr>
                                    </p:animEffect>
                                  </p:childTnLst>
                                </p:cTn>
                              </p:par>
                            </p:childTnLst>
                          </p:cTn>
                        </p:par>
                        <p:par>
                          <p:cTn id="15" fill="hold">
                            <p:stCondLst>
                              <p:cond delay="4000"/>
                            </p:stCondLst>
                            <p:childTnLst>
                              <p:par>
                                <p:cTn id="16" presetID="20" presetClass="entr" presetSubtype="0" fill="hold" nodeType="afterEffect">
                                  <p:stCondLst>
                                    <p:cond delay="0"/>
                                  </p:stCondLst>
                                  <p:childTnLst>
                                    <p:set>
                                      <p:cBhvr>
                                        <p:cTn id="17" dur="1" fill="hold">
                                          <p:stCondLst>
                                            <p:cond delay="0"/>
                                          </p:stCondLst>
                                        </p:cTn>
                                        <p:tgtEl>
                                          <p:spTgt spid="27649">
                                            <p:txEl>
                                              <p:pRg st="6" end="6"/>
                                            </p:txEl>
                                          </p:spTgt>
                                        </p:tgtEl>
                                        <p:attrNameLst>
                                          <p:attrName>style.visibility</p:attrName>
                                        </p:attrNameLst>
                                      </p:cBhvr>
                                      <p:to>
                                        <p:strVal val="visible"/>
                                      </p:to>
                                    </p:set>
                                    <p:animEffect transition="in" filter="wedge">
                                      <p:cBhvr>
                                        <p:cTn id="18" dur="2000"/>
                                        <p:tgtEl>
                                          <p:spTgt spid="2764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47800" y="1143000"/>
            <a:ext cx="6324600" cy="3970318"/>
          </a:xfrm>
          <a:prstGeom prst="rect">
            <a:avLst/>
          </a:prstGeom>
        </p:spPr>
        <p:txBody>
          <a:bodyPr wrap="square">
            <a:spAutoFit/>
          </a:bodyPr>
          <a:lstStyle/>
          <a:p>
            <a:pPr algn="ctr"/>
            <a:r>
              <a:rPr lang="en-US" sz="2800" b="1" i="1" dirty="0" smtClean="0">
                <a:solidFill>
                  <a:schemeClr val="accent2">
                    <a:lumMod val="50000"/>
                  </a:schemeClr>
                </a:solidFill>
              </a:rPr>
              <a:t>I </a:t>
            </a:r>
            <a:r>
              <a:rPr lang="en-US" sz="2800" b="1" i="1" dirty="0">
                <a:solidFill>
                  <a:schemeClr val="accent2">
                    <a:lumMod val="50000"/>
                  </a:schemeClr>
                </a:solidFill>
              </a:rPr>
              <a:t>remember there were </a:t>
            </a:r>
            <a:endParaRPr lang="en-US" sz="2800" i="1" dirty="0">
              <a:solidFill>
                <a:schemeClr val="accent2">
                  <a:lumMod val="50000"/>
                </a:schemeClr>
              </a:solidFill>
            </a:endParaRPr>
          </a:p>
          <a:p>
            <a:pPr algn="ctr"/>
            <a:r>
              <a:rPr lang="en-US" sz="2800" b="1" dirty="0">
                <a:solidFill>
                  <a:srgbClr val="FF6600"/>
                </a:solidFill>
              </a:rPr>
              <a:t>SAVE WATER</a:t>
            </a:r>
          </a:p>
          <a:p>
            <a:pPr algn="ctr"/>
            <a:r>
              <a:rPr lang="en-US" sz="2800" b="1" i="1" dirty="0">
                <a:solidFill>
                  <a:schemeClr val="accent2">
                    <a:lumMod val="50000"/>
                  </a:schemeClr>
                </a:solidFill>
              </a:rPr>
              <a:t>warnings on outside posters, radio and TV, but nobody paid attention.  We thought that water </a:t>
            </a:r>
            <a:endParaRPr lang="en-US" sz="2800" i="1" dirty="0">
              <a:solidFill>
                <a:schemeClr val="accent2">
                  <a:lumMod val="50000"/>
                </a:schemeClr>
              </a:solidFill>
            </a:endParaRPr>
          </a:p>
          <a:p>
            <a:pPr algn="ctr"/>
            <a:r>
              <a:rPr lang="en-US" sz="2800" b="1" i="1" dirty="0">
                <a:solidFill>
                  <a:schemeClr val="accent2">
                    <a:lumMod val="50000"/>
                  </a:schemeClr>
                </a:solidFill>
              </a:rPr>
              <a:t>was to last forever. </a:t>
            </a:r>
            <a:endParaRPr lang="en-US" sz="2800" i="1" dirty="0">
              <a:solidFill>
                <a:schemeClr val="accent2">
                  <a:lumMod val="50000"/>
                </a:schemeClr>
              </a:solidFill>
            </a:endParaRPr>
          </a:p>
          <a:p>
            <a:pPr algn="ctr"/>
            <a:r>
              <a:rPr lang="en-US" sz="2800" b="1" i="1" dirty="0">
                <a:solidFill>
                  <a:schemeClr val="accent2">
                    <a:lumMod val="50000"/>
                  </a:schemeClr>
                </a:solidFill>
              </a:rPr>
              <a:t>Now, all the rivers, lakes, dams and underground water beds are either dry or contaminated. </a:t>
            </a:r>
            <a:endParaRPr lang="en-US" sz="2800" i="1" dirty="0">
              <a:solidFill>
                <a:schemeClr val="accent2">
                  <a:lumMod val="50000"/>
                </a:schemeClr>
              </a:solidFill>
            </a:endParaRPr>
          </a:p>
        </p:txBody>
      </p:sp>
      <p:pic>
        <p:nvPicPr>
          <p:cNvPr id="4" name="Picture 3" descr="thumbnailCA5YL96N.jpg"/>
          <p:cNvPicPr>
            <a:picLocks noChangeAspect="1"/>
          </p:cNvPicPr>
          <p:nvPr/>
        </p:nvPicPr>
        <p:blipFill>
          <a:blip r:embed="rId2" cstate="print"/>
          <a:stretch>
            <a:fillRect/>
          </a:stretch>
        </p:blipFill>
        <p:spPr>
          <a:xfrm>
            <a:off x="0" y="0"/>
            <a:ext cx="1676400" cy="2016919"/>
          </a:xfrm>
          <a:prstGeom prst="rect">
            <a:avLst/>
          </a:prstGeom>
        </p:spPr>
      </p:pic>
      <p:pic>
        <p:nvPicPr>
          <p:cNvPr id="5" name="Picture 4" descr="thumbnailCA5YL96N.jpg"/>
          <p:cNvPicPr>
            <a:picLocks noChangeAspect="1"/>
          </p:cNvPicPr>
          <p:nvPr/>
        </p:nvPicPr>
        <p:blipFill>
          <a:blip r:embed="rId2" cstate="print"/>
          <a:stretch>
            <a:fillRect/>
          </a:stretch>
        </p:blipFill>
        <p:spPr>
          <a:xfrm>
            <a:off x="-12700" y="4826000"/>
            <a:ext cx="1676400" cy="2016919"/>
          </a:xfrm>
          <a:prstGeom prst="rect">
            <a:avLst/>
          </a:prstGeom>
        </p:spPr>
      </p:pic>
      <p:pic>
        <p:nvPicPr>
          <p:cNvPr id="6" name="Picture 5" descr="thumbnailCA5YL96N.jpg"/>
          <p:cNvPicPr>
            <a:picLocks noChangeAspect="1"/>
          </p:cNvPicPr>
          <p:nvPr/>
        </p:nvPicPr>
        <p:blipFill>
          <a:blip r:embed="rId2" cstate="print"/>
          <a:stretch>
            <a:fillRect/>
          </a:stretch>
        </p:blipFill>
        <p:spPr>
          <a:xfrm>
            <a:off x="7442200" y="12700"/>
            <a:ext cx="1676400" cy="2016919"/>
          </a:xfrm>
          <a:prstGeom prst="rect">
            <a:avLst/>
          </a:prstGeom>
        </p:spPr>
      </p:pic>
      <p:pic>
        <p:nvPicPr>
          <p:cNvPr id="7" name="Picture 6" descr="thumbnailCA5YL96N.jpg"/>
          <p:cNvPicPr>
            <a:picLocks noChangeAspect="1"/>
          </p:cNvPicPr>
          <p:nvPr/>
        </p:nvPicPr>
        <p:blipFill>
          <a:blip r:embed="rId2" cstate="print"/>
          <a:stretch>
            <a:fillRect/>
          </a:stretch>
        </p:blipFill>
        <p:spPr>
          <a:xfrm>
            <a:off x="7467600" y="4841081"/>
            <a:ext cx="1676400" cy="2016919"/>
          </a:xfrm>
          <a:prstGeom prst="rect">
            <a:avLst/>
          </a:prstGeom>
        </p:spPr>
      </p:pic>
    </p:spTree>
  </p:cSld>
  <p:clrMapOvr>
    <a:masterClrMapping/>
  </p:clrMapOvr>
  <p:transition advClick="0" advTm="7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7086600" cy="3108543"/>
          </a:xfrm>
          <a:prstGeom prst="rect">
            <a:avLst/>
          </a:prstGeom>
        </p:spPr>
        <p:txBody>
          <a:bodyPr wrap="square">
            <a:spAutoFit/>
          </a:bodyPr>
          <a:lstStyle/>
          <a:p>
            <a:pPr algn="ctr"/>
            <a:r>
              <a:rPr lang="en-US" sz="2800" b="1" dirty="0" smtClean="0"/>
              <a:t>Industries </a:t>
            </a:r>
            <a:r>
              <a:rPr lang="en-US" sz="2800" b="1" dirty="0"/>
              <a:t>came virtually to a standstill and unemployment </a:t>
            </a:r>
            <a:r>
              <a:rPr lang="en-US" sz="2800" b="1" dirty="0" smtClean="0"/>
              <a:t>reached </a:t>
            </a:r>
            <a:r>
              <a:rPr lang="en-US" sz="2800" b="1" dirty="0"/>
              <a:t>dramatic proportions</a:t>
            </a:r>
            <a:r>
              <a:rPr lang="en-US" sz="2800" b="1" dirty="0" smtClean="0"/>
              <a:t>.</a:t>
            </a:r>
          </a:p>
          <a:p>
            <a:pPr algn="ctr"/>
            <a:endParaRPr lang="en-US" sz="2800" b="1" dirty="0"/>
          </a:p>
          <a:p>
            <a:pPr algn="ctr"/>
            <a:r>
              <a:rPr lang="en-US" sz="2800" b="1" dirty="0" smtClean="0"/>
              <a:t> </a:t>
            </a:r>
            <a:endParaRPr lang="en-US" sz="2800" dirty="0"/>
          </a:p>
          <a:p>
            <a:pPr algn="ctr"/>
            <a:r>
              <a:rPr lang="en-US" sz="2800" b="1" dirty="0"/>
              <a:t>Desalination plants are the main source of employment </a:t>
            </a:r>
            <a:r>
              <a:rPr lang="en-US" sz="2800" b="1" dirty="0" smtClean="0"/>
              <a:t>and </a:t>
            </a:r>
            <a:r>
              <a:rPr lang="en-US" sz="2800" b="1" dirty="0"/>
              <a:t>workers receive part of their salary in drinkable water. </a:t>
            </a:r>
            <a:endParaRPr lang="en-US" sz="2800" dirty="0"/>
          </a:p>
        </p:txBody>
      </p:sp>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umbnail[92].jpg"/>
          <p:cNvPicPr>
            <a:picLocks noChangeAspect="1"/>
          </p:cNvPicPr>
          <p:nvPr/>
        </p:nvPicPr>
        <p:blipFill>
          <a:blip r:embed="rId2" cstate="print"/>
          <a:stretch>
            <a:fillRect/>
          </a:stretch>
        </p:blipFill>
        <p:spPr>
          <a:xfrm>
            <a:off x="2438400" y="381000"/>
            <a:ext cx="4267200" cy="4114800"/>
          </a:xfrm>
          <a:prstGeom prst="rect">
            <a:avLst/>
          </a:prstGeom>
        </p:spPr>
      </p:pic>
      <p:sp>
        <p:nvSpPr>
          <p:cNvPr id="2" name="Rectangle 1"/>
          <p:cNvSpPr/>
          <p:nvPr/>
        </p:nvSpPr>
        <p:spPr>
          <a:xfrm>
            <a:off x="0" y="4743271"/>
            <a:ext cx="8839200" cy="1815882"/>
          </a:xfrm>
          <a:prstGeom prst="rect">
            <a:avLst/>
          </a:prstGeom>
        </p:spPr>
        <p:txBody>
          <a:bodyPr wrap="square">
            <a:spAutoFit/>
          </a:bodyPr>
          <a:lstStyle/>
          <a:p>
            <a:pPr algn="ctr"/>
            <a:r>
              <a:rPr lang="en-US" sz="2800" b="1" dirty="0">
                <a:solidFill>
                  <a:srgbClr val="FFFF66"/>
                </a:solidFill>
              </a:rPr>
              <a:t>Assaults at gun point on the streets for a jerry-can of water are very common. Food is 80% synthetic. Government makes us pay for the air we breathe, </a:t>
            </a:r>
            <a:r>
              <a:rPr lang="en-US" sz="2800" b="1" dirty="0" smtClean="0">
                <a:solidFill>
                  <a:srgbClr val="FFFF66"/>
                </a:solidFill>
              </a:rPr>
              <a:t>137 </a:t>
            </a:r>
            <a:r>
              <a:rPr lang="en-US" sz="2800" b="1" dirty="0">
                <a:solidFill>
                  <a:srgbClr val="FFFF66"/>
                </a:solidFill>
              </a:rPr>
              <a:t>m3 per day per adult person. </a:t>
            </a:r>
            <a:endParaRPr lang="en-US" sz="2800" dirty="0">
              <a:solidFill>
                <a:srgbClr val="FFFF66"/>
              </a:solidFill>
            </a:endParaRPr>
          </a:p>
        </p:txBody>
      </p:sp>
    </p:spTree>
  </p:cSld>
  <p:clrMapOvr>
    <a:masterClrMapping/>
  </p:clrMapOvr>
  <p:transition advClick="0" advTm="1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1.jpg"/>
          <p:cNvPicPr>
            <a:picLocks noChangeAspect="1"/>
          </p:cNvPicPr>
          <p:nvPr/>
        </p:nvPicPr>
        <p:blipFill>
          <a:blip r:embed="rId2" cstate="print"/>
          <a:stretch>
            <a:fillRect/>
          </a:stretch>
        </p:blipFill>
        <p:spPr>
          <a:xfrm>
            <a:off x="5029200" y="0"/>
            <a:ext cx="4114801" cy="6858000"/>
          </a:xfrm>
          <a:prstGeom prst="rect">
            <a:avLst/>
          </a:prstGeom>
        </p:spPr>
      </p:pic>
      <p:sp>
        <p:nvSpPr>
          <p:cNvPr id="23553" name="Rectangle 1"/>
          <p:cNvSpPr>
            <a:spLocks noChangeArrowheads="1"/>
          </p:cNvSpPr>
          <p:nvPr/>
        </p:nvSpPr>
        <p:spPr bwMode="auto">
          <a:xfrm>
            <a:off x="1" y="1143000"/>
            <a:ext cx="4800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Before, the recommended quantity of water to drink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 for an adult was 8 glasses a day.</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Nowadays, I am only allowed half a glass.</a:t>
            </a:r>
            <a:r>
              <a:rPr kumimoji="0" lang="pt-BR"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We now have to wear disposable clothing,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and this increases the amount of litter.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We are using now septic tanks, </a:t>
            </a:r>
            <a:endParaRPr kumimoji="0" lang="en-US" sz="2400" b="0" i="0" u="none" strike="noStrike" cap="none" normalizeH="0" baseline="0" dirty="0" smtClean="0">
              <a:ln>
                <a:noFill/>
              </a:ln>
              <a:solidFill>
                <a:srgbClr val="FFCCFF"/>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because the sewerage system does not work for lack of water. </a:t>
            </a:r>
            <a:endParaRPr kumimoji="0" lang="en-US" sz="2400" b="0" i="0" u="none" strike="noStrike" cap="none" normalizeH="0" baseline="0" dirty="0" smtClean="0">
              <a:ln>
                <a:noFill/>
              </a:ln>
              <a:solidFill>
                <a:srgbClr val="FFCCFF"/>
              </a:solidFill>
              <a:effectLst/>
              <a:latin typeface="Arial" pitchFamily="34" charset="0"/>
            </a:endParaRPr>
          </a:p>
        </p:txBody>
      </p:sp>
    </p:spTree>
  </p:cSld>
  <p:clrMapOvr>
    <a:masterClrMapping/>
  </p:clrMapOvr>
  <p:transition advClick="0" advTm="1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553"/>
                                        </p:tgtEl>
                                        <p:attrNameLst>
                                          <p:attrName>style.visibility</p:attrName>
                                        </p:attrNameLst>
                                      </p:cBhvr>
                                      <p:to>
                                        <p:strVal val="visible"/>
                                      </p:to>
                                    </p:set>
                                    <p:animEffect transition="in" filter="dissolve">
                                      <p:cBhvr>
                                        <p:cTn id="7" dur="2000"/>
                                        <p:tgtEl>
                                          <p:spTgt spid="23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jpg"/>
          <p:cNvPicPr>
            <a:picLocks noChangeAspect="1"/>
          </p:cNvPicPr>
          <p:nvPr/>
        </p:nvPicPr>
        <p:blipFill>
          <a:blip r:embed="rId2" cstate="print"/>
          <a:stretch>
            <a:fillRect/>
          </a:stretch>
        </p:blipFill>
        <p:spPr>
          <a:xfrm>
            <a:off x="533400" y="762000"/>
            <a:ext cx="2514600" cy="4191000"/>
          </a:xfrm>
          <a:prstGeom prst="rect">
            <a:avLst/>
          </a:prstGeom>
        </p:spPr>
      </p:pic>
      <p:sp>
        <p:nvSpPr>
          <p:cNvPr id="22529" name="Rectangle 1"/>
          <p:cNvSpPr>
            <a:spLocks noChangeArrowheads="1"/>
          </p:cNvSpPr>
          <p:nvPr/>
        </p:nvSpPr>
        <p:spPr bwMode="auto">
          <a:xfrm>
            <a:off x="4343400" y="304800"/>
            <a:ext cx="4191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glow rad="63500">
                    <a:schemeClr val="accent5">
                      <a:satMod val="175000"/>
                      <a:alpha val="40000"/>
                    </a:schemeClr>
                  </a:glow>
                </a:effectLst>
                <a:latin typeface="Calibri" pitchFamily="34" charset="0"/>
                <a:ea typeface="Calibri" pitchFamily="34" charset="0"/>
                <a:cs typeface="Times New Roman" pitchFamily="18" charset="0"/>
              </a:rPr>
              <a:t>The outside appearance of the population is horrible: wrinkled, emaciated bodies, due to dehydration, full of sores caused by ultra violet radiation, </a:t>
            </a:r>
            <a:endParaRPr kumimoji="0" lang="en-US" sz="2400" b="0" i="0" u="none" strike="noStrike" cap="none" normalizeH="0" baseline="0" dirty="0" smtClean="0">
              <a:ln>
                <a:noFill/>
              </a:ln>
              <a:solidFill>
                <a:srgbClr val="FF0000"/>
              </a:solidFill>
              <a:effectLst>
                <a:glow rad="63500">
                  <a:schemeClr val="accent5">
                    <a:satMod val="175000"/>
                    <a:alpha val="40000"/>
                  </a:schemeClr>
                </a:glow>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glow rad="63500">
                    <a:schemeClr val="accent5">
                      <a:satMod val="175000"/>
                      <a:alpha val="40000"/>
                    </a:schemeClr>
                  </a:glow>
                </a:effectLst>
                <a:latin typeface="Calibri" pitchFamily="34" charset="0"/>
                <a:ea typeface="Calibri" pitchFamily="34" charset="0"/>
                <a:cs typeface="Times New Roman" pitchFamily="18" charset="0"/>
              </a:rPr>
              <a:t>now stronger without the protective shield of the ozone layer.</a:t>
            </a:r>
            <a:endParaRPr kumimoji="0" lang="en-US" sz="2400" b="0" i="0" u="none" strike="noStrike" cap="none" normalizeH="0" baseline="0" dirty="0" smtClean="0">
              <a:ln>
                <a:noFill/>
              </a:ln>
              <a:solidFill>
                <a:srgbClr val="FF0000"/>
              </a:solidFill>
              <a:effectLst>
                <a:glow rad="63500">
                  <a:schemeClr val="accent5">
                    <a:satMod val="175000"/>
                    <a:alpha val="40000"/>
                  </a:schemeClr>
                </a:glow>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glow rad="63500">
                    <a:schemeClr val="accent5">
                      <a:satMod val="175000"/>
                      <a:alpha val="40000"/>
                    </a:schemeClr>
                  </a:glow>
                </a:effectLst>
                <a:latin typeface="Calibri" pitchFamily="34" charset="0"/>
                <a:ea typeface="Calibri" pitchFamily="34" charset="0"/>
                <a:cs typeface="Times New Roman" pitchFamily="18" charset="0"/>
              </a:rPr>
              <a:t> Skin cancer, gastrointestinal infections</a:t>
            </a:r>
            <a:r>
              <a:rPr lang="en-US" sz="2400" dirty="0">
                <a:solidFill>
                  <a:srgbClr val="FF0000"/>
                </a:solidFill>
                <a:effectLst>
                  <a:glow rad="63500">
                    <a:schemeClr val="accent5">
                      <a:satMod val="175000"/>
                      <a:alpha val="40000"/>
                    </a:schemeClr>
                  </a:glow>
                </a:effectLst>
                <a:latin typeface="Arial" pitchFamily="34" charset="0"/>
                <a:ea typeface="Calibri" pitchFamily="34" charset="0"/>
                <a:cs typeface="Times New Roman" pitchFamily="18" charset="0"/>
              </a:rPr>
              <a:t> </a:t>
            </a:r>
            <a:r>
              <a:rPr kumimoji="0" lang="en-US" sz="2400" b="1" i="0" u="none" strike="noStrike" cap="none" normalizeH="0" baseline="0" dirty="0" smtClean="0">
                <a:ln>
                  <a:noFill/>
                </a:ln>
                <a:solidFill>
                  <a:srgbClr val="FF0000"/>
                </a:solidFill>
                <a:effectLst>
                  <a:glow rad="63500">
                    <a:schemeClr val="accent5">
                      <a:satMod val="175000"/>
                      <a:alpha val="40000"/>
                    </a:schemeClr>
                  </a:glow>
                </a:effectLst>
                <a:latin typeface="Calibri" pitchFamily="34" charset="0"/>
                <a:ea typeface="Calibri" pitchFamily="34" charset="0"/>
                <a:cs typeface="Times New Roman" pitchFamily="18" charset="0"/>
              </a:rPr>
              <a:t>are the main causes of death</a:t>
            </a:r>
            <a:r>
              <a:rPr kumimoji="0" lang="en-US" sz="2400" b="1" i="0" u="none" strike="noStrike" cap="none" normalizeH="0" baseline="0" dirty="0" smtClean="0">
                <a:ln>
                  <a:noFill/>
                </a:ln>
                <a:solidFill>
                  <a:schemeClr val="accent4">
                    <a:lumMod val="50000"/>
                  </a:schemeClr>
                </a:solidFill>
                <a:effectLst>
                  <a:glow rad="63500">
                    <a:schemeClr val="accent5">
                      <a:satMod val="175000"/>
                      <a:alpha val="40000"/>
                    </a:schemeClr>
                  </a:glow>
                </a:effectLst>
                <a:latin typeface="Calibri" pitchFamily="34" charset="0"/>
                <a:ea typeface="Calibri" pitchFamily="34" charset="0"/>
                <a:cs typeface="Times New Roman" pitchFamily="18" charset="0"/>
              </a:rPr>
              <a:t>.</a:t>
            </a:r>
            <a:r>
              <a:rPr kumimoji="0" lang="pt-BR" sz="2400" b="1" i="0" u="none" strike="noStrike" cap="none" normalizeH="0" baseline="0" dirty="0" smtClean="0">
                <a:ln>
                  <a:noFill/>
                </a:ln>
                <a:solidFill>
                  <a:schemeClr val="accent4">
                    <a:lumMod val="50000"/>
                  </a:schemeClr>
                </a:solidFill>
                <a:effectLst>
                  <a:glow rad="63500">
                    <a:schemeClr val="accent5">
                      <a:satMod val="175000"/>
                      <a:alpha val="40000"/>
                    </a:schemeClr>
                  </a:glow>
                </a:effectLst>
                <a:latin typeface="Calibri" pitchFamily="34" charset="0"/>
                <a:ea typeface="Calibri" pitchFamily="34" charset="0"/>
                <a:cs typeface="Times New Roman" pitchFamily="18" charset="0"/>
              </a:rPr>
              <a:t> </a:t>
            </a:r>
            <a:endParaRPr kumimoji="0" lang="pt-BR" sz="2400" b="0" i="0" u="none" strike="noStrike" cap="none" normalizeH="0" baseline="0" dirty="0" smtClean="0">
              <a:ln>
                <a:noFill/>
              </a:ln>
              <a:solidFill>
                <a:schemeClr val="accent4">
                  <a:lumMod val="50000"/>
                </a:schemeClr>
              </a:solidFill>
              <a:effectLst>
                <a:glow rad="63500">
                  <a:schemeClr val="accent5">
                    <a:satMod val="175000"/>
                    <a:alpha val="40000"/>
                  </a:schemeClr>
                </a:glow>
              </a:effectLst>
              <a:latin typeface="Arial" pitchFamily="34" charset="0"/>
            </a:endParaRPr>
          </a:p>
        </p:txBody>
      </p:sp>
    </p:spTree>
  </p:cSld>
  <p:clrMapOvr>
    <a:masterClrMapping/>
  </p:clrMapOvr>
  <p:transition advClick="0" advTm="1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2529"/>
                                        </p:tgtEl>
                                        <p:attrNameLst>
                                          <p:attrName>style.visibility</p:attrName>
                                        </p:attrNameLst>
                                      </p:cBhvr>
                                      <p:to>
                                        <p:strVal val="visible"/>
                                      </p:to>
                                    </p:set>
                                    <p:anim calcmode="lin" valueType="num">
                                      <p:cBhvr>
                                        <p:cTn id="12" dur="1000" fill="hold"/>
                                        <p:tgtEl>
                                          <p:spTgt spid="22529"/>
                                        </p:tgtEl>
                                        <p:attrNameLst>
                                          <p:attrName>ppt_w</p:attrName>
                                        </p:attrNameLst>
                                      </p:cBhvr>
                                      <p:tavLst>
                                        <p:tav tm="0">
                                          <p:val>
                                            <p:strVal val="#ppt_w*0.70"/>
                                          </p:val>
                                        </p:tav>
                                        <p:tav tm="100000">
                                          <p:val>
                                            <p:strVal val="#ppt_w"/>
                                          </p:val>
                                        </p:tav>
                                      </p:tavLst>
                                    </p:anim>
                                    <p:anim calcmode="lin" valueType="num">
                                      <p:cBhvr>
                                        <p:cTn id="13" dur="1000" fill="hold"/>
                                        <p:tgtEl>
                                          <p:spTgt spid="22529"/>
                                        </p:tgtEl>
                                        <p:attrNameLst>
                                          <p:attrName>ppt_h</p:attrName>
                                        </p:attrNameLst>
                                      </p:cBhvr>
                                      <p:tavLst>
                                        <p:tav tm="0">
                                          <p:val>
                                            <p:strVal val="#ppt_h"/>
                                          </p:val>
                                        </p:tav>
                                        <p:tav tm="100000">
                                          <p:val>
                                            <p:strVal val="#ppt_h"/>
                                          </p:val>
                                        </p:tav>
                                      </p:tavLst>
                                    </p:anim>
                                    <p:animEffect transition="in" filter="fade">
                                      <p:cBhvr>
                                        <p:cTn id="14" dur="1000"/>
                                        <p:tgtEl>
                                          <p:spTgt spid="22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419601" y="457200"/>
            <a:ext cx="4419599"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Due to the excessive drying of the skin young people of 20 look like 40. </a:t>
            </a:r>
            <a:endParaRPr kumimoji="0" lang="en-US" sz="28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Scientists investigate, but there's no solution to the problem. </a:t>
            </a:r>
            <a:endParaRPr kumimoji="0" lang="en-US" sz="28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Water cannot be produced, oxygen is also degraded due to the lack of trees and vegetation, and the intellectual capacity of the new generations is severely impaired.</a:t>
            </a:r>
            <a:r>
              <a:rPr kumimoji="0" lang="pt-BR"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 </a:t>
            </a:r>
            <a:endParaRPr kumimoji="0" lang="pt-BR" sz="2800" b="0" i="0" u="none" strike="noStrike" cap="none" normalizeH="0" baseline="0" dirty="0" smtClean="0">
              <a:ln>
                <a:noFill/>
              </a:ln>
              <a:solidFill>
                <a:schemeClr val="bg1"/>
              </a:solidFill>
              <a:effectLst/>
              <a:latin typeface="Arial" pitchFamily="34" charset="0"/>
            </a:endParaRPr>
          </a:p>
        </p:txBody>
      </p:sp>
      <p:pic>
        <p:nvPicPr>
          <p:cNvPr id="5" name="Picture 4" descr="e5791ace10e0b48c[1].jpg"/>
          <p:cNvPicPr>
            <a:picLocks noChangeAspect="1"/>
          </p:cNvPicPr>
          <p:nvPr/>
        </p:nvPicPr>
        <p:blipFill>
          <a:blip r:embed="rId2" cstate="print"/>
          <a:stretch>
            <a:fillRect/>
          </a:stretch>
        </p:blipFill>
        <p:spPr>
          <a:xfrm>
            <a:off x="0" y="0"/>
            <a:ext cx="3810000" cy="6858000"/>
          </a:xfrm>
          <a:prstGeom prst="rect">
            <a:avLst/>
          </a:prstGeom>
        </p:spPr>
      </p:pic>
    </p:spTree>
  </p:cSld>
  <p:clrMapOvr>
    <a:masterClrMapping/>
  </p:clrMapOvr>
  <p:transition advClick="0" advTm="1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style.rotation</p:attrName>
                                        </p:attrNameLst>
                                      </p:cBhvr>
                                      <p:tavLst>
                                        <p:tav tm="0">
                                          <p:val>
                                            <p:fltVal val="720"/>
                                          </p:val>
                                        </p:tav>
                                        <p:tav tm="100000">
                                          <p:val>
                                            <p:fltVal val="0"/>
                                          </p:val>
                                        </p:tav>
                                      </p:tavLst>
                                    </p:anim>
                                    <p:anim calcmode="lin" valueType="num">
                                      <p:cBhvr>
                                        <p:cTn id="9" dur="1000" fill="hold"/>
                                        <p:tgtEl>
                                          <p:spTgt spid="5"/>
                                        </p:tgtEl>
                                        <p:attrNameLst>
                                          <p:attrName>ppt_h</p:attrName>
                                        </p:attrNameLst>
                                      </p:cBhvr>
                                      <p:tavLst>
                                        <p:tav tm="0">
                                          <p:val>
                                            <p:fltVal val="0"/>
                                          </p:val>
                                        </p:tav>
                                        <p:tav tm="100000">
                                          <p:val>
                                            <p:strVal val="#ppt_h"/>
                                          </p:val>
                                        </p:tav>
                                      </p:tavLst>
                                    </p:anim>
                                    <p:anim calcmode="lin" valueType="num">
                                      <p:cBhvr>
                                        <p:cTn id="10" dur="1000" fill="hold"/>
                                        <p:tgtEl>
                                          <p:spTgt spid="5"/>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5" presetClass="entr" presetSubtype="0" fill="hold" grpId="0" nodeType="afterEffect">
                                  <p:stCondLst>
                                    <p:cond delay="0"/>
                                  </p:stCondLst>
                                  <p:childTnLst>
                                    <p:set>
                                      <p:cBhvr>
                                        <p:cTn id="13" dur="1" fill="hold">
                                          <p:stCondLst>
                                            <p:cond delay="0"/>
                                          </p:stCondLst>
                                        </p:cTn>
                                        <p:tgtEl>
                                          <p:spTgt spid="21505"/>
                                        </p:tgtEl>
                                        <p:attrNameLst>
                                          <p:attrName>style.visibility</p:attrName>
                                        </p:attrNameLst>
                                      </p:cBhvr>
                                      <p:to>
                                        <p:strVal val="visible"/>
                                      </p:to>
                                    </p:set>
                                    <p:animEffect transition="in" filter="fade">
                                      <p:cBhvr>
                                        <p:cTn id="14" dur="1000"/>
                                        <p:tgtEl>
                                          <p:spTgt spid="21505"/>
                                        </p:tgtEl>
                                      </p:cBhvr>
                                    </p:animEffect>
                                    <p:anim calcmode="lin" valueType="num">
                                      <p:cBhvr>
                                        <p:cTn id="15" dur="1000" fill="hold"/>
                                        <p:tgtEl>
                                          <p:spTgt spid="21505"/>
                                        </p:tgtEl>
                                        <p:attrNameLst>
                                          <p:attrName>style.rotation</p:attrName>
                                        </p:attrNameLst>
                                      </p:cBhvr>
                                      <p:tavLst>
                                        <p:tav tm="0">
                                          <p:val>
                                            <p:fltVal val="720"/>
                                          </p:val>
                                        </p:tav>
                                        <p:tav tm="100000">
                                          <p:val>
                                            <p:fltVal val="0"/>
                                          </p:val>
                                        </p:tav>
                                      </p:tavLst>
                                    </p:anim>
                                    <p:anim calcmode="lin" valueType="num">
                                      <p:cBhvr>
                                        <p:cTn id="16" dur="1000" fill="hold"/>
                                        <p:tgtEl>
                                          <p:spTgt spid="21505"/>
                                        </p:tgtEl>
                                        <p:attrNameLst>
                                          <p:attrName>ppt_h</p:attrName>
                                        </p:attrNameLst>
                                      </p:cBhvr>
                                      <p:tavLst>
                                        <p:tav tm="0">
                                          <p:val>
                                            <p:fltVal val="0"/>
                                          </p:val>
                                        </p:tav>
                                        <p:tav tm="100000">
                                          <p:val>
                                            <p:strVal val="#ppt_h"/>
                                          </p:val>
                                        </p:tav>
                                      </p:tavLst>
                                    </p:anim>
                                    <p:anim calcmode="lin" valueType="num">
                                      <p:cBhvr>
                                        <p:cTn id="17" dur="1000" fill="hold"/>
                                        <p:tgtEl>
                                          <p:spTgt spid="2150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4.jpg"/>
          <p:cNvPicPr>
            <a:picLocks noChangeAspect="1"/>
          </p:cNvPicPr>
          <p:nvPr/>
        </p:nvPicPr>
        <p:blipFill>
          <a:blip r:embed="rId2" cstate="print"/>
          <a:stretch>
            <a:fillRect/>
          </a:stretch>
        </p:blipFill>
        <p:spPr>
          <a:xfrm>
            <a:off x="5334000" y="0"/>
            <a:ext cx="3810000" cy="6858000"/>
          </a:xfrm>
          <a:prstGeom prst="rect">
            <a:avLst/>
          </a:prstGeom>
        </p:spPr>
      </p:pic>
      <p:sp>
        <p:nvSpPr>
          <p:cNvPr id="20481" name="Rectangle 1"/>
          <p:cNvSpPr>
            <a:spLocks noChangeArrowheads="1"/>
          </p:cNvSpPr>
          <p:nvPr/>
        </p:nvSpPr>
        <p:spPr bwMode="auto">
          <a:xfrm>
            <a:off x="609600" y="1447800"/>
            <a:ext cx="434339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Water became a very coveted treasure, more precious </a:t>
            </a:r>
            <a:endParaRPr kumimoji="0" lang="en-US" sz="2800" b="0" i="0" u="none" strike="noStrike" cap="none" normalizeH="0" baseline="0" dirty="0" smtClean="0">
              <a:ln>
                <a:noFill/>
              </a:ln>
              <a:solidFill>
                <a:schemeClr val="tx1">
                  <a:lumMod val="95000"/>
                  <a:lumOff val="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than gold and diamonds.</a:t>
            </a:r>
            <a:r>
              <a:rPr kumimoji="0" lang="pt-BR" sz="28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 </a:t>
            </a:r>
            <a:endParaRPr kumimoji="0" lang="en-US" sz="2800" b="0" i="0" u="none" strike="noStrike" cap="none" normalizeH="0" baseline="0" dirty="0" smtClean="0">
              <a:ln>
                <a:noFill/>
              </a:ln>
              <a:solidFill>
                <a:schemeClr val="tx1">
                  <a:lumMod val="95000"/>
                  <a:lumOff val="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In some countries, where there are still some green zones crossed by rivers, these are guarded by heavy armed soldiers. </a:t>
            </a:r>
            <a:endParaRPr kumimoji="0" lang="en-US" sz="2800" b="0" i="0" u="none" strike="noStrike" cap="none" normalizeH="0" baseline="0" dirty="0" smtClean="0">
              <a:ln>
                <a:noFill/>
              </a:ln>
              <a:solidFill>
                <a:schemeClr val="tx1">
                  <a:lumMod val="95000"/>
                  <a:lumOff val="5000"/>
                </a:schemeClr>
              </a:solidFill>
              <a:effectLst/>
              <a:latin typeface="Arial"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481"/>
                                        </p:tgtEl>
                                        <p:attrNameLst>
                                          <p:attrName>style.visibility</p:attrName>
                                        </p:attrNameLst>
                                      </p:cBhvr>
                                      <p:to>
                                        <p:strVal val="visible"/>
                                      </p:to>
                                    </p:set>
                                    <p:anim calcmode="lin" valueType="num">
                                      <p:cBhvr>
                                        <p:cTn id="7" dur="500" fill="hold"/>
                                        <p:tgtEl>
                                          <p:spTgt spid="20481"/>
                                        </p:tgtEl>
                                        <p:attrNameLst>
                                          <p:attrName>ppt_w</p:attrName>
                                        </p:attrNameLst>
                                      </p:cBhvr>
                                      <p:tavLst>
                                        <p:tav tm="0">
                                          <p:val>
                                            <p:fltVal val="0"/>
                                          </p:val>
                                        </p:tav>
                                        <p:tav tm="100000">
                                          <p:val>
                                            <p:strVal val="#ppt_w"/>
                                          </p:val>
                                        </p:tav>
                                      </p:tavLst>
                                    </p:anim>
                                    <p:anim calcmode="lin" valueType="num">
                                      <p:cBhvr>
                                        <p:cTn id="8" dur="500" fill="hold"/>
                                        <p:tgtEl>
                                          <p:spTgt spid="2048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5b.jpg"/>
          <p:cNvPicPr>
            <a:picLocks noChangeAspect="1"/>
          </p:cNvPicPr>
          <p:nvPr/>
        </p:nvPicPr>
        <p:blipFill>
          <a:blip r:embed="rId2" cstate="print"/>
          <a:stretch>
            <a:fillRect/>
          </a:stretch>
        </p:blipFill>
        <p:spPr>
          <a:xfrm>
            <a:off x="1600200" y="1676400"/>
            <a:ext cx="6324600" cy="5029200"/>
          </a:xfrm>
          <a:prstGeom prst="rect">
            <a:avLst/>
          </a:prstGeom>
        </p:spPr>
      </p:pic>
      <p:sp>
        <p:nvSpPr>
          <p:cNvPr id="19457" name="Rectangle 1"/>
          <p:cNvSpPr>
            <a:spLocks noChangeArrowheads="1"/>
          </p:cNvSpPr>
          <p:nvPr/>
        </p:nvSpPr>
        <p:spPr bwMode="auto">
          <a:xfrm>
            <a:off x="381000" y="0"/>
            <a:ext cx="86868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Where I live, there are no trees, because it seldom rains. </a:t>
            </a:r>
            <a:endParaRPr kumimoji="0" lang="en-US" sz="2000" b="0" i="0" u="none" strike="noStrike" cap="none" normalizeH="0" baseline="0" dirty="0" smtClean="0">
              <a:ln>
                <a:noFill/>
              </a:ln>
              <a:solidFill>
                <a:schemeClr val="tx1">
                  <a:lumMod val="95000"/>
                  <a:lumOff val="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When it happens to register some precipitation, it is of acid rain. </a:t>
            </a:r>
            <a:endParaRPr kumimoji="0" lang="en-US" sz="2000" b="0" i="0" u="none" strike="noStrike" cap="none" normalizeH="0" baseline="0" dirty="0" smtClean="0">
              <a:ln>
                <a:noFill/>
              </a:ln>
              <a:solidFill>
                <a:schemeClr val="tx1">
                  <a:lumMod val="95000"/>
                  <a:lumOff val="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The seasons have been severely affected by the atomic tests and by contamination from the 20th century polluting industries.</a:t>
            </a:r>
            <a:r>
              <a:rPr kumimoji="0" lang="pt-BR"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 </a:t>
            </a:r>
            <a:endParaRPr kumimoji="0" lang="en-US" sz="2000" b="0" i="0" u="none" strike="noStrike" cap="none" normalizeH="0" baseline="0" dirty="0" smtClean="0">
              <a:ln>
                <a:noFill/>
              </a:ln>
              <a:solidFill>
                <a:schemeClr val="tx1">
                  <a:lumMod val="95000"/>
                  <a:lumOff val="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We were warned to look after the environment, but nobody cared.</a:t>
            </a:r>
            <a:r>
              <a:rPr kumimoji="0" lang="pt-BR" sz="20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Times New Roman" pitchFamily="18" charset="0"/>
              </a:rPr>
              <a:t> </a:t>
            </a:r>
            <a:endParaRPr kumimoji="0" lang="pt-BR" sz="2000" b="0" i="0" u="none" strike="noStrike" cap="none" normalizeH="0" baseline="0" dirty="0" smtClean="0">
              <a:ln>
                <a:noFill/>
              </a:ln>
              <a:solidFill>
                <a:schemeClr val="tx1">
                  <a:lumMod val="95000"/>
                  <a:lumOff val="5000"/>
                </a:schemeClr>
              </a:solidFill>
              <a:effectLst/>
              <a:latin typeface="Arial"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9457"/>
                                        </p:tgtEl>
                                        <p:attrNameLst>
                                          <p:attrName>style.visibility</p:attrName>
                                        </p:attrNameLst>
                                      </p:cBhvr>
                                      <p:to>
                                        <p:strVal val="visible"/>
                                      </p:to>
                                    </p:set>
                                    <p:anim calcmode="lin" valueType="num">
                                      <p:cBhvr>
                                        <p:cTn id="7" dur="1000" fill="hold"/>
                                        <p:tgtEl>
                                          <p:spTgt spid="19457"/>
                                        </p:tgtEl>
                                        <p:attrNameLst>
                                          <p:attrName>ppt_w</p:attrName>
                                        </p:attrNameLst>
                                      </p:cBhvr>
                                      <p:tavLst>
                                        <p:tav tm="0">
                                          <p:val>
                                            <p:strVal val="#ppt_w*0.70"/>
                                          </p:val>
                                        </p:tav>
                                        <p:tav tm="100000">
                                          <p:val>
                                            <p:strVal val="#ppt_w"/>
                                          </p:val>
                                        </p:tav>
                                      </p:tavLst>
                                    </p:anim>
                                    <p:anim calcmode="lin" valueType="num">
                                      <p:cBhvr>
                                        <p:cTn id="8" dur="1000" fill="hold"/>
                                        <p:tgtEl>
                                          <p:spTgt spid="19457"/>
                                        </p:tgtEl>
                                        <p:attrNameLst>
                                          <p:attrName>ppt_h</p:attrName>
                                        </p:attrNameLst>
                                      </p:cBhvr>
                                      <p:tavLst>
                                        <p:tav tm="0">
                                          <p:val>
                                            <p:strVal val="#ppt_h"/>
                                          </p:val>
                                        </p:tav>
                                        <p:tav tm="100000">
                                          <p:val>
                                            <p:strVal val="#ppt_h"/>
                                          </p:val>
                                        </p:tav>
                                      </p:tavLst>
                                    </p:anim>
                                    <p:animEffect transition="in" filter="fade">
                                      <p:cBhvr>
                                        <p:cTn id="9" dur="1000"/>
                                        <p:tgtEl>
                                          <p:spTgt spid="19457"/>
                                        </p:tgtEl>
                                      </p:cBhvr>
                                    </p:animEffect>
                                  </p:childTnLst>
                                </p:cTn>
                              </p:par>
                              <p:par>
                                <p:cTn id="10" presetID="55"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Documents and Settings\Angad\Desktop\h.jpg"/>
          <p:cNvPicPr/>
          <p:nvPr/>
        </p:nvPicPr>
        <p:blipFill>
          <a:blip r:embed="rId2" cstate="print"/>
          <a:srcRect/>
          <a:stretch>
            <a:fillRect/>
          </a:stretch>
        </p:blipFill>
        <p:spPr bwMode="auto">
          <a:xfrm>
            <a:off x="0" y="0"/>
            <a:ext cx="9144000" cy="6858000"/>
          </a:xfrm>
          <a:prstGeom prst="rect">
            <a:avLst/>
          </a:prstGeom>
          <a:noFill/>
        </p:spPr>
      </p:pic>
      <p:sp>
        <p:nvSpPr>
          <p:cNvPr id="3" name="Rectangle 2"/>
          <p:cNvSpPr/>
          <p:nvPr/>
        </p:nvSpPr>
        <p:spPr>
          <a:xfrm>
            <a:off x="2286000" y="0"/>
            <a:ext cx="4571123"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Beautiful Rivers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Picture 3" descr="C:\Documents and Settings\Angad\Desktop\hj.jpg"/>
          <p:cNvPicPr/>
          <p:nvPr/>
        </p:nvPicPr>
        <p:blipFill>
          <a:blip r:embed="rId3" cstate="print"/>
          <a:srcRect/>
          <a:stretch>
            <a:fillRect/>
          </a:stretch>
        </p:blipFill>
        <p:spPr bwMode="auto">
          <a:xfrm>
            <a:off x="0" y="0"/>
            <a:ext cx="9144000" cy="6858000"/>
          </a:xfrm>
          <a:prstGeom prst="rect">
            <a:avLst/>
          </a:prstGeom>
          <a:noFill/>
        </p:spPr>
      </p:pic>
      <p:sp>
        <p:nvSpPr>
          <p:cNvPr id="5" name="Rectangle 4"/>
          <p:cNvSpPr/>
          <p:nvPr/>
        </p:nvSpPr>
        <p:spPr>
          <a:xfrm>
            <a:off x="3429000" y="0"/>
            <a:ext cx="2337884"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Wildlife</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6" name="Picture 5" descr="C:\Documents and Settings\Angad\Desktop\hjk.jpg"/>
          <p:cNvPicPr/>
          <p:nvPr/>
        </p:nvPicPr>
        <p:blipFill>
          <a:blip r:embed="rId4" cstate="print"/>
          <a:srcRect/>
          <a:stretch>
            <a:fillRect/>
          </a:stretch>
        </p:blipFill>
        <p:spPr bwMode="auto">
          <a:xfrm>
            <a:off x="0" y="0"/>
            <a:ext cx="9144000" cy="6858000"/>
          </a:xfrm>
          <a:prstGeom prst="rect">
            <a:avLst/>
          </a:prstGeom>
          <a:noFill/>
        </p:spPr>
      </p:pic>
      <p:sp>
        <p:nvSpPr>
          <p:cNvPr id="7" name="Rectangle 6"/>
          <p:cNvSpPr/>
          <p:nvPr/>
        </p:nvSpPr>
        <p:spPr>
          <a:xfrm>
            <a:off x="3352800" y="0"/>
            <a:ext cx="2202142"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Forests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7" descr="C:\Documents and Settings\A\Desktop\img32.bmp.jpg"/>
          <p:cNvPicPr/>
          <p:nvPr/>
        </p:nvPicPr>
        <p:blipFill>
          <a:blip r:embed="rId5" cstate="print"/>
          <a:srcRect/>
          <a:stretch>
            <a:fillRect/>
          </a:stretch>
        </p:blipFill>
        <p:spPr bwMode="auto">
          <a:xfrm>
            <a:off x="0" y="0"/>
            <a:ext cx="9144000" cy="6857999"/>
          </a:xfrm>
          <a:prstGeom prst="rect">
            <a:avLst/>
          </a:prstGeom>
          <a:noFill/>
        </p:spPr>
      </p:pic>
      <p:sp>
        <p:nvSpPr>
          <p:cNvPr id="9" name="Rectangle 8"/>
          <p:cNvSpPr/>
          <p:nvPr/>
        </p:nvSpPr>
        <p:spPr>
          <a:xfrm>
            <a:off x="3581400" y="0"/>
            <a:ext cx="2247731"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Oceans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 name="Picture 9" descr="C:\Documents and Settings\A\Desktop\img20.jpg"/>
          <p:cNvPicPr/>
          <p:nvPr/>
        </p:nvPicPr>
        <p:blipFill>
          <a:blip r:embed="rId6" cstate="print"/>
          <a:srcRect/>
          <a:stretch>
            <a:fillRect/>
          </a:stretch>
        </p:blipFill>
        <p:spPr bwMode="auto">
          <a:xfrm>
            <a:off x="0" y="0"/>
            <a:ext cx="9144000" cy="6857999"/>
          </a:xfrm>
          <a:prstGeom prst="rect">
            <a:avLst/>
          </a:prstGeom>
          <a:noFill/>
        </p:spPr>
      </p:pic>
      <p:sp>
        <p:nvSpPr>
          <p:cNvPr id="11" name="Rectangle 10"/>
          <p:cNvSpPr/>
          <p:nvPr/>
        </p:nvSpPr>
        <p:spPr>
          <a:xfrm>
            <a:off x="3124200" y="0"/>
            <a:ext cx="3405741" cy="923330"/>
          </a:xfrm>
          <a:prstGeom prst="rect">
            <a:avLst/>
          </a:prstGeom>
          <a:noFill/>
        </p:spPr>
        <p:txBody>
          <a:bodyPr wrap="none" lIns="91440" tIns="45720" rIns="91440" bIns="45720">
            <a:spAutoFit/>
          </a:bodyPr>
          <a:lstStyle/>
          <a:p>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Landscapes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3" name="Picture 12" descr="C:\Documents and Settings\A\Desktop\img16.jpg"/>
          <p:cNvPicPr/>
          <p:nvPr/>
        </p:nvPicPr>
        <p:blipFill>
          <a:blip r:embed="rId7" cstate="print"/>
          <a:srcRect/>
          <a:stretch>
            <a:fillRect/>
          </a:stretch>
        </p:blipFill>
        <p:spPr bwMode="auto">
          <a:xfrm>
            <a:off x="0" y="0"/>
            <a:ext cx="9144000" cy="6857999"/>
          </a:xfrm>
          <a:prstGeom prst="rect">
            <a:avLst/>
          </a:prstGeom>
          <a:noFill/>
        </p:spPr>
      </p:pic>
      <p:sp>
        <p:nvSpPr>
          <p:cNvPr id="14" name="Rectangle 13"/>
          <p:cNvSpPr/>
          <p:nvPr/>
        </p:nvSpPr>
        <p:spPr>
          <a:xfrm>
            <a:off x="1600200" y="0"/>
            <a:ext cx="6056017"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Serene Water Bodies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advClick="0" advTm="2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xit" presetSubtype="0" fill="hold" nodeType="afterEffect">
                                  <p:stCondLst>
                                    <p:cond delay="0"/>
                                  </p:stCondLst>
                                  <p:childTnLst>
                                    <p:animEffect transition="out" filter="fade">
                                      <p:cBhvr>
                                        <p:cTn id="18" dur="2000"/>
                                        <p:tgtEl>
                                          <p:spTgt spid="2"/>
                                        </p:tgtEl>
                                      </p:cBhvr>
                                    </p:animEffect>
                                    <p:set>
                                      <p:cBhvr>
                                        <p:cTn id="19" dur="1" fill="hold">
                                          <p:stCondLst>
                                            <p:cond delay="1999"/>
                                          </p:stCondLst>
                                        </p:cTn>
                                        <p:tgtEl>
                                          <p:spTgt spid="2"/>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2000"/>
                                        <p:tgtEl>
                                          <p:spTgt spid="3"/>
                                        </p:tgtEl>
                                      </p:cBhvr>
                                    </p:animEffect>
                                    <p:set>
                                      <p:cBhvr>
                                        <p:cTn id="22" dur="1" fill="hold">
                                          <p:stCondLst>
                                            <p:cond delay="1999"/>
                                          </p:stCondLst>
                                        </p:cTn>
                                        <p:tgtEl>
                                          <p:spTgt spid="3"/>
                                        </p:tgtEl>
                                        <p:attrNameLst>
                                          <p:attrName>style.visibility</p:attrName>
                                        </p:attrNameLst>
                                      </p:cBhvr>
                                      <p:to>
                                        <p:strVal val="hidden"/>
                                      </p:to>
                                    </p:set>
                                  </p:childTnLst>
                                </p:cTn>
                              </p:par>
                            </p:childTnLst>
                          </p:cTn>
                        </p:par>
                        <p:par>
                          <p:cTn id="23" fill="hold">
                            <p:stCondLst>
                              <p:cond delay="4000"/>
                            </p:stCondLst>
                            <p:childTnLst>
                              <p:par>
                                <p:cTn id="24" presetID="42"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par>
                          <p:cTn id="29" fill="hold">
                            <p:stCondLst>
                              <p:cond delay="5000"/>
                            </p:stCondLst>
                            <p:childTnLst>
                              <p:par>
                                <p:cTn id="30" presetID="42"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par>
                          <p:cTn id="35" fill="hold">
                            <p:stCondLst>
                              <p:cond delay="6000"/>
                            </p:stCondLst>
                            <p:childTnLst>
                              <p:par>
                                <p:cTn id="36" presetID="10" presetClass="exit" presetSubtype="0" fill="hold" nodeType="afterEffect">
                                  <p:stCondLst>
                                    <p:cond delay="0"/>
                                  </p:stCondLst>
                                  <p:childTnLst>
                                    <p:animEffect transition="out" filter="fade">
                                      <p:cBhvr>
                                        <p:cTn id="37" dur="2000"/>
                                        <p:tgtEl>
                                          <p:spTgt spid="4"/>
                                        </p:tgtEl>
                                      </p:cBhvr>
                                    </p:animEffect>
                                    <p:set>
                                      <p:cBhvr>
                                        <p:cTn id="38" dur="1" fill="hold">
                                          <p:stCondLst>
                                            <p:cond delay="1999"/>
                                          </p:stCondLst>
                                        </p:cTn>
                                        <p:tgtEl>
                                          <p:spTgt spid="4"/>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2000"/>
                                        <p:tgtEl>
                                          <p:spTgt spid="5"/>
                                        </p:tgtEl>
                                      </p:cBhvr>
                                    </p:animEffect>
                                    <p:set>
                                      <p:cBhvr>
                                        <p:cTn id="41" dur="1" fill="hold">
                                          <p:stCondLst>
                                            <p:cond delay="1999"/>
                                          </p:stCondLst>
                                        </p:cTn>
                                        <p:tgtEl>
                                          <p:spTgt spid="5"/>
                                        </p:tgtEl>
                                        <p:attrNameLst>
                                          <p:attrName>style.visibility</p:attrName>
                                        </p:attrNameLst>
                                      </p:cBhvr>
                                      <p:to>
                                        <p:strVal val="hidden"/>
                                      </p:to>
                                    </p:set>
                                  </p:childTnLst>
                                </p:cTn>
                              </p:par>
                            </p:childTnLst>
                          </p:cTn>
                        </p:par>
                        <p:par>
                          <p:cTn id="42" fill="hold">
                            <p:stCondLst>
                              <p:cond delay="8000"/>
                            </p:stCondLst>
                            <p:childTnLst>
                              <p:par>
                                <p:cTn id="43" presetID="42" presetClass="entr" presetSubtype="0" fill="hold"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1000"/>
                                        <p:tgtEl>
                                          <p:spTgt spid="6"/>
                                        </p:tgtEl>
                                      </p:cBhvr>
                                    </p:animEffect>
                                    <p:anim calcmode="lin" valueType="num">
                                      <p:cBhvr>
                                        <p:cTn id="46" dur="1000" fill="hold"/>
                                        <p:tgtEl>
                                          <p:spTgt spid="6"/>
                                        </p:tgtEl>
                                        <p:attrNameLst>
                                          <p:attrName>ppt_x</p:attrName>
                                        </p:attrNameLst>
                                      </p:cBhvr>
                                      <p:tavLst>
                                        <p:tav tm="0">
                                          <p:val>
                                            <p:strVal val="#ppt_x"/>
                                          </p:val>
                                        </p:tav>
                                        <p:tav tm="100000">
                                          <p:val>
                                            <p:strVal val="#ppt_x"/>
                                          </p:val>
                                        </p:tav>
                                      </p:tavLst>
                                    </p:anim>
                                    <p:anim calcmode="lin" valueType="num">
                                      <p:cBhvr>
                                        <p:cTn id="47" dur="1000" fill="hold"/>
                                        <p:tgtEl>
                                          <p:spTgt spid="6"/>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42" presetClass="entr" presetSubtype="0"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1000"/>
                                        <p:tgtEl>
                                          <p:spTgt spid="7"/>
                                        </p:tgtEl>
                                      </p:cBhvr>
                                    </p:animEffect>
                                    <p:anim calcmode="lin" valueType="num">
                                      <p:cBhvr>
                                        <p:cTn id="52" dur="1000" fill="hold"/>
                                        <p:tgtEl>
                                          <p:spTgt spid="7"/>
                                        </p:tgtEl>
                                        <p:attrNameLst>
                                          <p:attrName>ppt_x</p:attrName>
                                        </p:attrNameLst>
                                      </p:cBhvr>
                                      <p:tavLst>
                                        <p:tav tm="0">
                                          <p:val>
                                            <p:strVal val="#ppt_x"/>
                                          </p:val>
                                        </p:tav>
                                        <p:tav tm="100000">
                                          <p:val>
                                            <p:strVal val="#ppt_x"/>
                                          </p:val>
                                        </p:tav>
                                      </p:tavLst>
                                    </p:anim>
                                    <p:anim calcmode="lin" valueType="num">
                                      <p:cBhvr>
                                        <p:cTn id="53" dur="1000" fill="hold"/>
                                        <p:tgtEl>
                                          <p:spTgt spid="7"/>
                                        </p:tgtEl>
                                        <p:attrNameLst>
                                          <p:attrName>ppt_y</p:attrName>
                                        </p:attrNameLst>
                                      </p:cBhvr>
                                      <p:tavLst>
                                        <p:tav tm="0">
                                          <p:val>
                                            <p:strVal val="#ppt_y+.1"/>
                                          </p:val>
                                        </p:tav>
                                        <p:tav tm="100000">
                                          <p:val>
                                            <p:strVal val="#ppt_y"/>
                                          </p:val>
                                        </p:tav>
                                      </p:tavLst>
                                    </p:anim>
                                  </p:childTnLst>
                                </p:cTn>
                              </p:par>
                            </p:childTnLst>
                          </p:cTn>
                        </p:par>
                        <p:par>
                          <p:cTn id="54" fill="hold">
                            <p:stCondLst>
                              <p:cond delay="10000"/>
                            </p:stCondLst>
                            <p:childTnLst>
                              <p:par>
                                <p:cTn id="55" presetID="10" presetClass="exit" presetSubtype="0" fill="hold" nodeType="afterEffect">
                                  <p:stCondLst>
                                    <p:cond delay="0"/>
                                  </p:stCondLst>
                                  <p:childTnLst>
                                    <p:animEffect transition="out" filter="fade">
                                      <p:cBhvr>
                                        <p:cTn id="56" dur="2000"/>
                                        <p:tgtEl>
                                          <p:spTgt spid="6"/>
                                        </p:tgtEl>
                                      </p:cBhvr>
                                    </p:animEffect>
                                    <p:set>
                                      <p:cBhvr>
                                        <p:cTn id="57" dur="1" fill="hold">
                                          <p:stCondLst>
                                            <p:cond delay="1999"/>
                                          </p:stCondLst>
                                        </p:cTn>
                                        <p:tgtEl>
                                          <p:spTgt spid="6"/>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2000"/>
                                        <p:tgtEl>
                                          <p:spTgt spid="7"/>
                                        </p:tgtEl>
                                      </p:cBhvr>
                                    </p:animEffect>
                                    <p:set>
                                      <p:cBhvr>
                                        <p:cTn id="60" dur="1" fill="hold">
                                          <p:stCondLst>
                                            <p:cond delay="1999"/>
                                          </p:stCondLst>
                                        </p:cTn>
                                        <p:tgtEl>
                                          <p:spTgt spid="7"/>
                                        </p:tgtEl>
                                        <p:attrNameLst>
                                          <p:attrName>style.visibility</p:attrName>
                                        </p:attrNameLst>
                                      </p:cBhvr>
                                      <p:to>
                                        <p:strVal val="hidden"/>
                                      </p:to>
                                    </p:set>
                                  </p:childTnLst>
                                </p:cTn>
                              </p:par>
                            </p:childTnLst>
                          </p:cTn>
                        </p:par>
                        <p:par>
                          <p:cTn id="61" fill="hold">
                            <p:stCondLst>
                              <p:cond delay="12000"/>
                            </p:stCondLst>
                            <p:childTnLst>
                              <p:par>
                                <p:cTn id="62" presetID="42" presetClass="entr" presetSubtype="0" fill="hold" nodeType="after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fade">
                                      <p:cBhvr>
                                        <p:cTn id="64" dur="1000"/>
                                        <p:tgtEl>
                                          <p:spTgt spid="8"/>
                                        </p:tgtEl>
                                      </p:cBhvr>
                                    </p:animEffect>
                                    <p:anim calcmode="lin" valueType="num">
                                      <p:cBhvr>
                                        <p:cTn id="65" dur="1000" fill="hold"/>
                                        <p:tgtEl>
                                          <p:spTgt spid="8"/>
                                        </p:tgtEl>
                                        <p:attrNameLst>
                                          <p:attrName>ppt_x</p:attrName>
                                        </p:attrNameLst>
                                      </p:cBhvr>
                                      <p:tavLst>
                                        <p:tav tm="0">
                                          <p:val>
                                            <p:strVal val="#ppt_x"/>
                                          </p:val>
                                        </p:tav>
                                        <p:tav tm="100000">
                                          <p:val>
                                            <p:strVal val="#ppt_x"/>
                                          </p:val>
                                        </p:tav>
                                      </p:tavLst>
                                    </p:anim>
                                    <p:anim calcmode="lin" valueType="num">
                                      <p:cBhvr>
                                        <p:cTn id="66" dur="1000" fill="hold"/>
                                        <p:tgtEl>
                                          <p:spTgt spid="8"/>
                                        </p:tgtEl>
                                        <p:attrNameLst>
                                          <p:attrName>ppt_y</p:attrName>
                                        </p:attrNameLst>
                                      </p:cBhvr>
                                      <p:tavLst>
                                        <p:tav tm="0">
                                          <p:val>
                                            <p:strVal val="#ppt_y+.1"/>
                                          </p:val>
                                        </p:tav>
                                        <p:tav tm="100000">
                                          <p:val>
                                            <p:strVal val="#ppt_y"/>
                                          </p:val>
                                        </p:tav>
                                      </p:tavLst>
                                    </p:anim>
                                  </p:childTnLst>
                                </p:cTn>
                              </p:par>
                            </p:childTnLst>
                          </p:cTn>
                        </p:par>
                        <p:par>
                          <p:cTn id="67" fill="hold">
                            <p:stCondLst>
                              <p:cond delay="13000"/>
                            </p:stCondLst>
                            <p:childTnLst>
                              <p:par>
                                <p:cTn id="68" presetID="42" presetClass="entr" presetSubtype="0" fill="hold" grpId="0" nodeType="after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1000"/>
                                        <p:tgtEl>
                                          <p:spTgt spid="9"/>
                                        </p:tgtEl>
                                      </p:cBhvr>
                                    </p:animEffect>
                                    <p:anim calcmode="lin" valueType="num">
                                      <p:cBhvr>
                                        <p:cTn id="71" dur="1000" fill="hold"/>
                                        <p:tgtEl>
                                          <p:spTgt spid="9"/>
                                        </p:tgtEl>
                                        <p:attrNameLst>
                                          <p:attrName>ppt_x</p:attrName>
                                        </p:attrNameLst>
                                      </p:cBhvr>
                                      <p:tavLst>
                                        <p:tav tm="0">
                                          <p:val>
                                            <p:strVal val="#ppt_x"/>
                                          </p:val>
                                        </p:tav>
                                        <p:tav tm="100000">
                                          <p:val>
                                            <p:strVal val="#ppt_x"/>
                                          </p:val>
                                        </p:tav>
                                      </p:tavLst>
                                    </p:anim>
                                    <p:anim calcmode="lin" valueType="num">
                                      <p:cBhvr>
                                        <p:cTn id="72" dur="1000" fill="hold"/>
                                        <p:tgtEl>
                                          <p:spTgt spid="9"/>
                                        </p:tgtEl>
                                        <p:attrNameLst>
                                          <p:attrName>ppt_y</p:attrName>
                                        </p:attrNameLst>
                                      </p:cBhvr>
                                      <p:tavLst>
                                        <p:tav tm="0">
                                          <p:val>
                                            <p:strVal val="#ppt_y+.1"/>
                                          </p:val>
                                        </p:tav>
                                        <p:tav tm="100000">
                                          <p:val>
                                            <p:strVal val="#ppt_y"/>
                                          </p:val>
                                        </p:tav>
                                      </p:tavLst>
                                    </p:anim>
                                  </p:childTnLst>
                                </p:cTn>
                              </p:par>
                            </p:childTnLst>
                          </p:cTn>
                        </p:par>
                        <p:par>
                          <p:cTn id="73" fill="hold">
                            <p:stCondLst>
                              <p:cond delay="14000"/>
                            </p:stCondLst>
                            <p:childTnLst>
                              <p:par>
                                <p:cTn id="74" presetID="10" presetClass="exit" presetSubtype="0" fill="hold" nodeType="afterEffect">
                                  <p:stCondLst>
                                    <p:cond delay="0"/>
                                  </p:stCondLst>
                                  <p:childTnLst>
                                    <p:animEffect transition="out" filter="fade">
                                      <p:cBhvr>
                                        <p:cTn id="75" dur="2000"/>
                                        <p:tgtEl>
                                          <p:spTgt spid="8"/>
                                        </p:tgtEl>
                                      </p:cBhvr>
                                    </p:animEffect>
                                    <p:set>
                                      <p:cBhvr>
                                        <p:cTn id="76" dur="1" fill="hold">
                                          <p:stCondLst>
                                            <p:cond delay="1999"/>
                                          </p:stCondLst>
                                        </p:cTn>
                                        <p:tgtEl>
                                          <p:spTgt spid="8"/>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2000"/>
                                        <p:tgtEl>
                                          <p:spTgt spid="9"/>
                                        </p:tgtEl>
                                      </p:cBhvr>
                                    </p:animEffect>
                                    <p:set>
                                      <p:cBhvr>
                                        <p:cTn id="79" dur="1" fill="hold">
                                          <p:stCondLst>
                                            <p:cond delay="1999"/>
                                          </p:stCondLst>
                                        </p:cTn>
                                        <p:tgtEl>
                                          <p:spTgt spid="9"/>
                                        </p:tgtEl>
                                        <p:attrNameLst>
                                          <p:attrName>style.visibility</p:attrName>
                                        </p:attrNameLst>
                                      </p:cBhvr>
                                      <p:to>
                                        <p:strVal val="hidden"/>
                                      </p:to>
                                    </p:set>
                                  </p:childTnLst>
                                </p:cTn>
                              </p:par>
                            </p:childTnLst>
                          </p:cTn>
                        </p:par>
                        <p:par>
                          <p:cTn id="80" fill="hold">
                            <p:stCondLst>
                              <p:cond delay="16000"/>
                            </p:stCondLst>
                            <p:childTnLst>
                              <p:par>
                                <p:cTn id="81" presetID="42" presetClass="entr" presetSubtype="0" fill="hold"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fade">
                                      <p:cBhvr>
                                        <p:cTn id="83" dur="1000"/>
                                        <p:tgtEl>
                                          <p:spTgt spid="10"/>
                                        </p:tgtEl>
                                      </p:cBhvr>
                                    </p:animEffect>
                                    <p:anim calcmode="lin" valueType="num">
                                      <p:cBhvr>
                                        <p:cTn id="84" dur="1000" fill="hold"/>
                                        <p:tgtEl>
                                          <p:spTgt spid="10"/>
                                        </p:tgtEl>
                                        <p:attrNameLst>
                                          <p:attrName>ppt_x</p:attrName>
                                        </p:attrNameLst>
                                      </p:cBhvr>
                                      <p:tavLst>
                                        <p:tav tm="0">
                                          <p:val>
                                            <p:strVal val="#ppt_x"/>
                                          </p:val>
                                        </p:tav>
                                        <p:tav tm="100000">
                                          <p:val>
                                            <p:strVal val="#ppt_x"/>
                                          </p:val>
                                        </p:tav>
                                      </p:tavLst>
                                    </p:anim>
                                    <p:anim calcmode="lin" valueType="num">
                                      <p:cBhvr>
                                        <p:cTn id="85" dur="1000" fill="hold"/>
                                        <p:tgtEl>
                                          <p:spTgt spid="10"/>
                                        </p:tgtEl>
                                        <p:attrNameLst>
                                          <p:attrName>ppt_y</p:attrName>
                                        </p:attrNameLst>
                                      </p:cBhvr>
                                      <p:tavLst>
                                        <p:tav tm="0">
                                          <p:val>
                                            <p:strVal val="#ppt_y+.1"/>
                                          </p:val>
                                        </p:tav>
                                        <p:tav tm="100000">
                                          <p:val>
                                            <p:strVal val="#ppt_y"/>
                                          </p:val>
                                        </p:tav>
                                      </p:tavLst>
                                    </p:anim>
                                  </p:childTnLst>
                                </p:cTn>
                              </p:par>
                            </p:childTnLst>
                          </p:cTn>
                        </p:par>
                        <p:par>
                          <p:cTn id="86" fill="hold">
                            <p:stCondLst>
                              <p:cond delay="17000"/>
                            </p:stCondLst>
                            <p:childTnLst>
                              <p:par>
                                <p:cTn id="87" presetID="42" presetClass="entr" presetSubtype="0" fill="hold" grpId="0" nodeType="after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fade">
                                      <p:cBhvr>
                                        <p:cTn id="89" dur="1000"/>
                                        <p:tgtEl>
                                          <p:spTgt spid="11"/>
                                        </p:tgtEl>
                                      </p:cBhvr>
                                    </p:animEffect>
                                    <p:anim calcmode="lin" valueType="num">
                                      <p:cBhvr>
                                        <p:cTn id="90" dur="1000" fill="hold"/>
                                        <p:tgtEl>
                                          <p:spTgt spid="11"/>
                                        </p:tgtEl>
                                        <p:attrNameLst>
                                          <p:attrName>ppt_x</p:attrName>
                                        </p:attrNameLst>
                                      </p:cBhvr>
                                      <p:tavLst>
                                        <p:tav tm="0">
                                          <p:val>
                                            <p:strVal val="#ppt_x"/>
                                          </p:val>
                                        </p:tav>
                                        <p:tav tm="100000">
                                          <p:val>
                                            <p:strVal val="#ppt_x"/>
                                          </p:val>
                                        </p:tav>
                                      </p:tavLst>
                                    </p:anim>
                                    <p:anim calcmode="lin" valueType="num">
                                      <p:cBhvr>
                                        <p:cTn id="91" dur="1000" fill="hold"/>
                                        <p:tgtEl>
                                          <p:spTgt spid="11"/>
                                        </p:tgtEl>
                                        <p:attrNameLst>
                                          <p:attrName>ppt_y</p:attrName>
                                        </p:attrNameLst>
                                      </p:cBhvr>
                                      <p:tavLst>
                                        <p:tav tm="0">
                                          <p:val>
                                            <p:strVal val="#ppt_y+.1"/>
                                          </p:val>
                                        </p:tav>
                                        <p:tav tm="100000">
                                          <p:val>
                                            <p:strVal val="#ppt_y"/>
                                          </p:val>
                                        </p:tav>
                                      </p:tavLst>
                                    </p:anim>
                                  </p:childTnLst>
                                </p:cTn>
                              </p:par>
                            </p:childTnLst>
                          </p:cTn>
                        </p:par>
                        <p:par>
                          <p:cTn id="92" fill="hold">
                            <p:stCondLst>
                              <p:cond delay="18000"/>
                            </p:stCondLst>
                            <p:childTnLst>
                              <p:par>
                                <p:cTn id="93" presetID="10" presetClass="exit" presetSubtype="0" fill="hold" nodeType="afterEffect">
                                  <p:stCondLst>
                                    <p:cond delay="0"/>
                                  </p:stCondLst>
                                  <p:childTnLst>
                                    <p:animEffect transition="out" filter="fade">
                                      <p:cBhvr>
                                        <p:cTn id="94" dur="2000"/>
                                        <p:tgtEl>
                                          <p:spTgt spid="10"/>
                                        </p:tgtEl>
                                      </p:cBhvr>
                                    </p:animEffect>
                                    <p:set>
                                      <p:cBhvr>
                                        <p:cTn id="95" dur="1" fill="hold">
                                          <p:stCondLst>
                                            <p:cond delay="1999"/>
                                          </p:stCondLst>
                                        </p:cTn>
                                        <p:tgtEl>
                                          <p:spTgt spid="10"/>
                                        </p:tgtEl>
                                        <p:attrNameLst>
                                          <p:attrName>style.visibility</p:attrName>
                                        </p:attrNameLst>
                                      </p:cBhvr>
                                      <p:to>
                                        <p:strVal val="hidden"/>
                                      </p:to>
                                    </p:set>
                                  </p:childTnLst>
                                </p:cTn>
                              </p:par>
                              <p:par>
                                <p:cTn id="96" presetID="10" presetClass="exit" presetSubtype="0" fill="hold" grpId="1" nodeType="withEffect">
                                  <p:stCondLst>
                                    <p:cond delay="0"/>
                                  </p:stCondLst>
                                  <p:childTnLst>
                                    <p:animEffect transition="out" filter="fade">
                                      <p:cBhvr>
                                        <p:cTn id="97" dur="2000"/>
                                        <p:tgtEl>
                                          <p:spTgt spid="11"/>
                                        </p:tgtEl>
                                      </p:cBhvr>
                                    </p:animEffect>
                                    <p:set>
                                      <p:cBhvr>
                                        <p:cTn id="98" dur="1" fill="hold">
                                          <p:stCondLst>
                                            <p:cond delay="1999"/>
                                          </p:stCondLst>
                                        </p:cTn>
                                        <p:tgtEl>
                                          <p:spTgt spid="11"/>
                                        </p:tgtEl>
                                        <p:attrNameLst>
                                          <p:attrName>style.visibility</p:attrName>
                                        </p:attrNameLst>
                                      </p:cBhvr>
                                      <p:to>
                                        <p:strVal val="hidden"/>
                                      </p:to>
                                    </p:set>
                                  </p:childTnLst>
                                </p:cTn>
                              </p:par>
                            </p:childTnLst>
                          </p:cTn>
                        </p:par>
                        <p:par>
                          <p:cTn id="99" fill="hold">
                            <p:stCondLst>
                              <p:cond delay="20000"/>
                            </p:stCondLst>
                            <p:childTnLst>
                              <p:par>
                                <p:cTn id="100" presetID="42" presetClass="entr" presetSubtype="0" fill="hold" nodeType="afterEffect">
                                  <p:stCondLst>
                                    <p:cond delay="0"/>
                                  </p:stCondLst>
                                  <p:childTnLst>
                                    <p:set>
                                      <p:cBhvr>
                                        <p:cTn id="101" dur="1" fill="hold">
                                          <p:stCondLst>
                                            <p:cond delay="0"/>
                                          </p:stCondLst>
                                        </p:cTn>
                                        <p:tgtEl>
                                          <p:spTgt spid="13"/>
                                        </p:tgtEl>
                                        <p:attrNameLst>
                                          <p:attrName>style.visibility</p:attrName>
                                        </p:attrNameLst>
                                      </p:cBhvr>
                                      <p:to>
                                        <p:strVal val="visible"/>
                                      </p:to>
                                    </p:set>
                                    <p:animEffect transition="in" filter="fade">
                                      <p:cBhvr>
                                        <p:cTn id="102" dur="1000"/>
                                        <p:tgtEl>
                                          <p:spTgt spid="13"/>
                                        </p:tgtEl>
                                      </p:cBhvr>
                                    </p:animEffect>
                                    <p:anim calcmode="lin" valueType="num">
                                      <p:cBhvr>
                                        <p:cTn id="103" dur="1000" fill="hold"/>
                                        <p:tgtEl>
                                          <p:spTgt spid="13"/>
                                        </p:tgtEl>
                                        <p:attrNameLst>
                                          <p:attrName>ppt_x</p:attrName>
                                        </p:attrNameLst>
                                      </p:cBhvr>
                                      <p:tavLst>
                                        <p:tav tm="0">
                                          <p:val>
                                            <p:strVal val="#ppt_x"/>
                                          </p:val>
                                        </p:tav>
                                        <p:tav tm="100000">
                                          <p:val>
                                            <p:strVal val="#ppt_x"/>
                                          </p:val>
                                        </p:tav>
                                      </p:tavLst>
                                    </p:anim>
                                    <p:anim calcmode="lin" valueType="num">
                                      <p:cBhvr>
                                        <p:cTn id="104" dur="1000" fill="hold"/>
                                        <p:tgtEl>
                                          <p:spTgt spid="13"/>
                                        </p:tgtEl>
                                        <p:attrNameLst>
                                          <p:attrName>ppt_y</p:attrName>
                                        </p:attrNameLst>
                                      </p:cBhvr>
                                      <p:tavLst>
                                        <p:tav tm="0">
                                          <p:val>
                                            <p:strVal val="#ppt_y+.1"/>
                                          </p:val>
                                        </p:tav>
                                        <p:tav tm="100000">
                                          <p:val>
                                            <p:strVal val="#ppt_y"/>
                                          </p:val>
                                        </p:tav>
                                      </p:tavLst>
                                    </p:anim>
                                  </p:childTnLst>
                                </p:cTn>
                              </p:par>
                            </p:childTnLst>
                          </p:cTn>
                        </p:par>
                        <p:par>
                          <p:cTn id="105" fill="hold">
                            <p:stCondLst>
                              <p:cond delay="21000"/>
                            </p:stCondLst>
                            <p:childTnLst>
                              <p:par>
                                <p:cTn id="106" presetID="42" presetClass="entr" presetSubtype="0" fill="hold" grpId="0" nodeType="afterEffect">
                                  <p:stCondLst>
                                    <p:cond delay="0"/>
                                  </p:stCondLst>
                                  <p:childTnLst>
                                    <p:set>
                                      <p:cBhvr>
                                        <p:cTn id="107" dur="1" fill="hold">
                                          <p:stCondLst>
                                            <p:cond delay="0"/>
                                          </p:stCondLst>
                                        </p:cTn>
                                        <p:tgtEl>
                                          <p:spTgt spid="14"/>
                                        </p:tgtEl>
                                        <p:attrNameLst>
                                          <p:attrName>style.visibility</p:attrName>
                                        </p:attrNameLst>
                                      </p:cBhvr>
                                      <p:to>
                                        <p:strVal val="visible"/>
                                      </p:to>
                                    </p:set>
                                    <p:animEffect transition="in" filter="fade">
                                      <p:cBhvr>
                                        <p:cTn id="108" dur="1000"/>
                                        <p:tgtEl>
                                          <p:spTgt spid="14"/>
                                        </p:tgtEl>
                                      </p:cBhvr>
                                    </p:animEffect>
                                    <p:anim calcmode="lin" valueType="num">
                                      <p:cBhvr>
                                        <p:cTn id="109" dur="1000" fill="hold"/>
                                        <p:tgtEl>
                                          <p:spTgt spid="14"/>
                                        </p:tgtEl>
                                        <p:attrNameLst>
                                          <p:attrName>ppt_x</p:attrName>
                                        </p:attrNameLst>
                                      </p:cBhvr>
                                      <p:tavLst>
                                        <p:tav tm="0">
                                          <p:val>
                                            <p:strVal val="#ppt_x"/>
                                          </p:val>
                                        </p:tav>
                                        <p:tav tm="100000">
                                          <p:val>
                                            <p:strVal val="#ppt_x"/>
                                          </p:val>
                                        </p:tav>
                                      </p:tavLst>
                                    </p:anim>
                                    <p:anim calcmode="lin" valueType="num">
                                      <p:cBhvr>
                                        <p:cTn id="11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7" grpId="0"/>
      <p:bldP spid="7" grpId="1"/>
      <p:bldP spid="9" grpId="0"/>
      <p:bldP spid="11" grpId="0"/>
      <p:bldP spid="11" grpId="1"/>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jpg"/>
          <p:cNvPicPr>
            <a:picLocks noChangeAspect="1"/>
          </p:cNvPicPr>
          <p:nvPr/>
        </p:nvPicPr>
        <p:blipFill>
          <a:blip r:embed="rId2" cstate="print"/>
          <a:stretch>
            <a:fillRect/>
          </a:stretch>
        </p:blipFill>
        <p:spPr>
          <a:xfrm>
            <a:off x="6019800" y="0"/>
            <a:ext cx="3124201" cy="6858000"/>
          </a:xfrm>
          <a:prstGeom prst="rect">
            <a:avLst/>
          </a:prstGeom>
        </p:spPr>
      </p:pic>
      <p:pic>
        <p:nvPicPr>
          <p:cNvPr id="3" name="Picture 2" descr="16p+1.jpg"/>
          <p:cNvPicPr>
            <a:picLocks noChangeAspect="1"/>
          </p:cNvPicPr>
          <p:nvPr/>
        </p:nvPicPr>
        <p:blipFill>
          <a:blip r:embed="rId3" cstate="print"/>
          <a:stretch>
            <a:fillRect/>
          </a:stretch>
        </p:blipFill>
        <p:spPr>
          <a:xfrm>
            <a:off x="0" y="0"/>
            <a:ext cx="3124200" cy="6858000"/>
          </a:xfrm>
          <a:prstGeom prst="rect">
            <a:avLst/>
          </a:prstGeom>
        </p:spPr>
      </p:pic>
      <p:sp>
        <p:nvSpPr>
          <p:cNvPr id="18433" name="Rectangle 1"/>
          <p:cNvSpPr>
            <a:spLocks noChangeArrowheads="1"/>
          </p:cNvSpPr>
          <p:nvPr/>
        </p:nvSpPr>
        <p:spPr bwMode="auto">
          <a:xfrm>
            <a:off x="3124200" y="780395"/>
            <a:ext cx="31242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He asks:</a:t>
            </a:r>
            <a:r>
              <a:rPr kumimoji="0" lang="en-US" sz="2800" b="1" i="0" u="none" strike="noStrike" cap="none" normalizeH="0" baseline="0" dirty="0" smtClean="0">
                <a:ln>
                  <a:noFill/>
                </a:ln>
                <a:solidFill>
                  <a:schemeClr val="accent1">
                    <a:lumMod val="40000"/>
                    <a:lumOff val="60000"/>
                  </a:schemeClr>
                </a:solidFill>
                <a:effectLst/>
                <a:latin typeface="Calibri" pitchFamily="34" charset="0"/>
                <a:ea typeface="Calibri" pitchFamily="34" charset="0"/>
                <a:cs typeface="Times New Roman" pitchFamily="18" charset="0"/>
              </a:rPr>
              <a:t> “Mommy! Why there is no water?”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accent1">
                  <a:lumMod val="40000"/>
                  <a:lumOff val="6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accent1">
                  <a:lumMod val="40000"/>
                  <a:lumOff val="6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accent1">
                  <a:lumMod val="40000"/>
                  <a:lumOff val="6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accent1">
                  <a:lumMod val="40000"/>
                  <a:lumOff val="6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accent1">
                  <a:lumMod val="40000"/>
                  <a:lumOff val="6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accent1">
                    <a:lumMod val="40000"/>
                    <a:lumOff val="60000"/>
                  </a:schemeClr>
                </a:solidFill>
                <a:effectLst/>
                <a:latin typeface="Calibri" pitchFamily="34" charset="0"/>
                <a:ea typeface="Calibri" pitchFamily="34" charset="0"/>
                <a:cs typeface="Times New Roman" pitchFamily="18" charset="0"/>
              </a:rPr>
              <a:t>Then, I feel a lump in my throat! </a:t>
            </a:r>
            <a:endParaRPr kumimoji="0" lang="en-US" sz="2800" b="0" i="0" u="none" strike="noStrike" cap="none" normalizeH="0" baseline="0" dirty="0" smtClean="0">
              <a:ln>
                <a:noFill/>
              </a:ln>
              <a:solidFill>
                <a:schemeClr val="accent1">
                  <a:lumMod val="40000"/>
                  <a:lumOff val="60000"/>
                </a:schemeClr>
              </a:solidFill>
              <a:effectLst/>
              <a:latin typeface="Arial" pitchFamily="34" charset="0"/>
            </a:endParaRPr>
          </a:p>
        </p:txBody>
      </p:sp>
      <p:pic>
        <p:nvPicPr>
          <p:cNvPr id="5" name="Picture 4" descr="5.jpg"/>
          <p:cNvPicPr>
            <a:picLocks noChangeAspect="1"/>
          </p:cNvPicPr>
          <p:nvPr/>
        </p:nvPicPr>
        <p:blipFill>
          <a:blip r:embed="rId2" cstate="print"/>
          <a:stretch>
            <a:fillRect/>
          </a:stretch>
        </p:blipFill>
        <p:spPr>
          <a:xfrm>
            <a:off x="6019799" y="0"/>
            <a:ext cx="3124201" cy="6858000"/>
          </a:xfrm>
          <a:prstGeom prst="rect">
            <a:avLst/>
          </a:prstGeom>
        </p:spPr>
      </p:pic>
      <p:pic>
        <p:nvPicPr>
          <p:cNvPr id="6" name="Picture 5" descr="16p+1.jpg"/>
          <p:cNvPicPr>
            <a:picLocks noChangeAspect="1"/>
          </p:cNvPicPr>
          <p:nvPr/>
        </p:nvPicPr>
        <p:blipFill>
          <a:blip r:embed="rId3" cstate="print"/>
          <a:stretch>
            <a:fillRect/>
          </a:stretch>
        </p:blipFill>
        <p:spPr>
          <a:xfrm>
            <a:off x="-1" y="0"/>
            <a:ext cx="3124200" cy="6858000"/>
          </a:xfrm>
          <a:prstGeom prst="rect">
            <a:avLst/>
          </a:prstGeom>
        </p:spPr>
      </p:pic>
      <p:pic>
        <p:nvPicPr>
          <p:cNvPr id="7" name="Picture 6" descr="16p+1.jpg"/>
          <p:cNvPicPr>
            <a:picLocks noChangeAspect="1"/>
          </p:cNvPicPr>
          <p:nvPr/>
        </p:nvPicPr>
        <p:blipFill>
          <a:blip r:embed="rId3" cstate="print"/>
          <a:stretch>
            <a:fillRect/>
          </a:stretch>
        </p:blipFill>
        <p:spPr>
          <a:xfrm>
            <a:off x="0" y="0"/>
            <a:ext cx="3124200" cy="6858000"/>
          </a:xfrm>
          <a:prstGeom prst="rect">
            <a:avLst/>
          </a:prstGeom>
        </p:spPr>
      </p:pic>
    </p:spTree>
  </p:cSld>
  <p:clrMapOvr>
    <a:masterClrMapping/>
  </p:clrMapOvr>
  <p:transition advClick="0" advTm="7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18433"/>
                                        </p:tgtEl>
                                        <p:attrNameLst>
                                          <p:attrName>style.visibility</p:attrName>
                                        </p:attrNameLst>
                                      </p:cBhvr>
                                      <p:to>
                                        <p:strVal val="visible"/>
                                      </p:to>
                                    </p:set>
                                    <p:anim calcmode="lin" valueType="num">
                                      <p:cBhvr>
                                        <p:cTn id="16" dur="500" fill="hold"/>
                                        <p:tgtEl>
                                          <p:spTgt spid="18433"/>
                                        </p:tgtEl>
                                        <p:attrNameLst>
                                          <p:attrName>ppt_w</p:attrName>
                                        </p:attrNameLst>
                                      </p:cBhvr>
                                      <p:tavLst>
                                        <p:tav tm="0">
                                          <p:val>
                                            <p:fltVal val="0"/>
                                          </p:val>
                                        </p:tav>
                                        <p:tav tm="100000">
                                          <p:val>
                                            <p:strVal val="#ppt_w"/>
                                          </p:val>
                                        </p:tav>
                                      </p:tavLst>
                                    </p:anim>
                                    <p:anim calcmode="lin" valueType="num">
                                      <p:cBhvr>
                                        <p:cTn id="17" dur="500" fill="hold"/>
                                        <p:tgtEl>
                                          <p:spTgt spid="184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81000" y="1026617"/>
            <a:ext cx="3352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When my son asks me to talk about my youth, I tell him about the green fields, </a:t>
            </a:r>
            <a:endParaRPr kumimoji="0" lang="en-US" sz="2400" b="0" i="0" u="none" strike="noStrike" cap="none" normalizeH="0" baseline="0" dirty="0" smtClean="0">
              <a:ln>
                <a:noFill/>
              </a:ln>
              <a:solidFill>
                <a:schemeClr val="accent6">
                  <a:lumMod val="50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the beauty of the flowers, the rain, how pleasant was to swim and fish in the rivers and dams, to drink all the water we could, and how healthy people were. </a:t>
            </a:r>
            <a:endParaRPr kumimoji="0" lang="en-US" sz="2400" b="0" i="0" u="none" strike="noStrike" cap="none" normalizeH="0" baseline="0" dirty="0" smtClean="0">
              <a:ln>
                <a:noFill/>
              </a:ln>
              <a:solidFill>
                <a:schemeClr val="accent6">
                  <a:lumMod val="50000"/>
                </a:schemeClr>
              </a:solidFill>
              <a:effectLst/>
              <a:latin typeface="Arial"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p:cTn id="7" dur="500" fill="hold"/>
                                        <p:tgtEl>
                                          <p:spTgt spid="17409"/>
                                        </p:tgtEl>
                                        <p:attrNameLst>
                                          <p:attrName>ppt_w</p:attrName>
                                        </p:attrNameLst>
                                      </p:cBhvr>
                                      <p:tavLst>
                                        <p:tav tm="0">
                                          <p:val>
                                            <p:fltVal val="0"/>
                                          </p:val>
                                        </p:tav>
                                        <p:tav tm="100000">
                                          <p:val>
                                            <p:strVal val="#ppt_w"/>
                                          </p:val>
                                        </p:tav>
                                      </p:tavLst>
                                    </p:anim>
                                    <p:anim calcmode="lin" valueType="num">
                                      <p:cBhvr>
                                        <p:cTn id="8" dur="500" fill="hold"/>
                                        <p:tgtEl>
                                          <p:spTgt spid="1740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552271"/>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I cannot help feeling guilty, because </a:t>
            </a:r>
            <a:endParaRPr kumimoji="0" lang="en-US" sz="28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I belong to the generation who contributed to the destruction of the environment or simply did not take into account all the warning signs. </a:t>
            </a:r>
            <a:endParaRPr kumimoji="0" lang="en-US" sz="2800" b="0" i="0" u="none" strike="noStrike" cap="none" normalizeH="0" baseline="0" dirty="0" smtClean="0">
              <a:ln>
                <a:noFill/>
              </a:ln>
              <a:solidFill>
                <a:schemeClr val="bg1"/>
              </a:solidFill>
              <a:effectLst/>
              <a:latin typeface="Arial" pitchFamily="34" charset="0"/>
            </a:endParaRPr>
          </a:p>
        </p:txBody>
      </p:sp>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385"/>
                                        </p:tgtEl>
                                        <p:attrNameLst>
                                          <p:attrName>style.visibility</p:attrName>
                                        </p:attrNameLst>
                                      </p:cBhvr>
                                      <p:to>
                                        <p:strVal val="visible"/>
                                      </p:to>
                                    </p:set>
                                    <p:anim calcmode="lin" valueType="num">
                                      <p:cBhvr>
                                        <p:cTn id="7" dur="500" fill="hold"/>
                                        <p:tgtEl>
                                          <p:spTgt spid="1638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385"/>
                                        </p:tgtEl>
                                        <p:attrNameLst>
                                          <p:attrName>ppt_y</p:attrName>
                                        </p:attrNameLst>
                                      </p:cBhvr>
                                      <p:tavLst>
                                        <p:tav tm="0">
                                          <p:val>
                                            <p:strVal val="#ppt_y"/>
                                          </p:val>
                                        </p:tav>
                                        <p:tav tm="100000">
                                          <p:val>
                                            <p:strVal val="#ppt_y"/>
                                          </p:val>
                                        </p:tav>
                                      </p:tavLst>
                                    </p:anim>
                                    <p:anim calcmode="lin" valueType="num">
                                      <p:cBhvr>
                                        <p:cTn id="9" dur="500" fill="hold"/>
                                        <p:tgtEl>
                                          <p:spTgt spid="1638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38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9p.jpg"/>
          <p:cNvPicPr>
            <a:picLocks noChangeAspect="1"/>
          </p:cNvPicPr>
          <p:nvPr/>
        </p:nvPicPr>
        <p:blipFill>
          <a:blip r:embed="rId2" cstate="print"/>
          <a:stretch>
            <a:fillRect/>
          </a:stretch>
        </p:blipFill>
        <p:spPr>
          <a:xfrm>
            <a:off x="0" y="0"/>
            <a:ext cx="4267200" cy="6858000"/>
          </a:xfrm>
          <a:prstGeom prst="rect">
            <a:avLst/>
          </a:prstGeom>
        </p:spPr>
      </p:pic>
      <p:sp>
        <p:nvSpPr>
          <p:cNvPr id="15362" name="Rectangle 2"/>
          <p:cNvSpPr>
            <a:spLocks noChangeArrowheads="1"/>
          </p:cNvSpPr>
          <p:nvPr/>
        </p:nvSpPr>
        <p:spPr bwMode="auto">
          <a:xfrm>
            <a:off x="4724400" y="0"/>
            <a:ext cx="42672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b="1" dirty="0">
              <a:solidFill>
                <a:schemeClr val="bg1"/>
              </a:solidFill>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b="1" dirty="0">
              <a:solidFill>
                <a:schemeClr val="bg1"/>
              </a:solidFill>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b="1" dirty="0">
              <a:solidFill>
                <a:schemeClr val="bg1"/>
              </a:solidFill>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b="1" dirty="0">
              <a:solidFill>
                <a:schemeClr val="bg1"/>
              </a:solidFill>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accent6">
                    <a:lumMod val="75000"/>
                  </a:schemeClr>
                </a:solidFill>
                <a:effectLst/>
                <a:latin typeface="Calibri" pitchFamily="34" charset="0"/>
                <a:ea typeface="Calibri" pitchFamily="34" charset="0"/>
                <a:cs typeface="Times New Roman" pitchFamily="18" charset="0"/>
              </a:rPr>
              <a:t>Now our children </a:t>
            </a:r>
            <a:endParaRPr kumimoji="0" lang="en-US" sz="32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accent6">
                    <a:lumMod val="75000"/>
                  </a:schemeClr>
                </a:solidFill>
                <a:effectLst/>
                <a:latin typeface="Calibri" pitchFamily="34" charset="0"/>
                <a:ea typeface="Calibri" pitchFamily="34" charset="0"/>
                <a:cs typeface="Times New Roman" pitchFamily="18" charset="0"/>
              </a:rPr>
              <a:t>pay a very high price!</a:t>
            </a:r>
            <a:r>
              <a:rPr kumimoji="0" lang="pt-BR" sz="3200" b="1" i="0" u="none" strike="noStrike" cap="none" normalizeH="0" baseline="0" dirty="0" smtClean="0">
                <a:ln>
                  <a:noFill/>
                </a:ln>
                <a:solidFill>
                  <a:schemeClr val="accent6">
                    <a:lumMod val="75000"/>
                  </a:schemeClr>
                </a:solidFill>
                <a:effectLst/>
                <a:latin typeface="Calibri" pitchFamily="34" charset="0"/>
                <a:ea typeface="Calibri" pitchFamily="34" charset="0"/>
                <a:cs typeface="Times New Roman" pitchFamily="18" charset="0"/>
              </a:rPr>
              <a:t> </a:t>
            </a:r>
            <a:endParaRPr kumimoji="0" lang="pt-BR" sz="3200" b="0" i="0" u="none" strike="noStrike" cap="none" normalizeH="0" baseline="0" dirty="0" smtClean="0">
              <a:ln>
                <a:noFill/>
              </a:ln>
              <a:solidFill>
                <a:schemeClr val="accent6">
                  <a:lumMod val="75000"/>
                </a:schemeClr>
              </a:solidFill>
              <a:effectLst/>
              <a:latin typeface="Arial" pitchFamily="34" charset="0"/>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5362"/>
                                        </p:tgtEl>
                                        <p:attrNameLst>
                                          <p:attrName>style.visibility</p:attrName>
                                        </p:attrNameLst>
                                      </p:cBhvr>
                                      <p:to>
                                        <p:strVal val="visible"/>
                                      </p:to>
                                    </p:set>
                                    <p:anim calcmode="lin" valueType="num">
                                      <p:cBhvr>
                                        <p:cTn id="12" dur="500" fill="hold"/>
                                        <p:tgtEl>
                                          <p:spTgt spid="15362"/>
                                        </p:tgtEl>
                                        <p:attrNameLst>
                                          <p:attrName>ppt_w</p:attrName>
                                        </p:attrNameLst>
                                      </p:cBhvr>
                                      <p:tavLst>
                                        <p:tav tm="0">
                                          <p:val>
                                            <p:fltVal val="0"/>
                                          </p:val>
                                        </p:tav>
                                        <p:tav tm="100000">
                                          <p:val>
                                            <p:strVal val="#ppt_w"/>
                                          </p:val>
                                        </p:tav>
                                      </p:tavLst>
                                    </p:anim>
                                    <p:anim calcmode="lin" valueType="num">
                                      <p:cBhvr>
                                        <p:cTn id="13" dur="500" fill="hold"/>
                                        <p:tgtEl>
                                          <p:spTgt spid="153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76200" y="2322016"/>
            <a:ext cx="2286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CFF"/>
                </a:solidFill>
                <a:effectLst/>
                <a:latin typeface="Calibri" pitchFamily="34" charset="0"/>
                <a:ea typeface="Calibri" pitchFamily="34" charset="0"/>
                <a:cs typeface="Times New Roman" pitchFamily="18" charset="0"/>
              </a:rPr>
              <a:t>I sincerely believe that within a short time life on earth will not be possible, as the destruction of nature reached now an irreversible stage</a:t>
            </a:r>
            <a:endParaRPr kumimoji="0" lang="en-US" sz="2400" b="0" i="0" u="none" strike="noStrike" cap="none" normalizeH="0" baseline="0" dirty="0" smtClean="0">
              <a:ln>
                <a:noFill/>
              </a:ln>
              <a:solidFill>
                <a:srgbClr val="FFCCFF"/>
              </a:solidFill>
              <a:effectLst/>
              <a:latin typeface="Arial" pitchFamily="34" charset="0"/>
            </a:endParaRPr>
          </a:p>
        </p:txBody>
      </p:sp>
    </p:spTree>
  </p:cSld>
  <p:clrMapOvr>
    <a:masterClrMapping/>
  </p:clrMapOvr>
  <p:transition advClick="0" advTm="7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4337"/>
                                        </p:tgtEl>
                                        <p:attrNameLst>
                                          <p:attrName>style.visibility</p:attrName>
                                        </p:attrNameLst>
                                      </p:cBhvr>
                                      <p:to>
                                        <p:strVal val="visible"/>
                                      </p:to>
                                    </p:set>
                                    <p:anim calcmode="lin" valueType="num">
                                      <p:cBhvr>
                                        <p:cTn id="7" dur="1000" fill="hold"/>
                                        <p:tgtEl>
                                          <p:spTgt spid="14337"/>
                                        </p:tgtEl>
                                        <p:attrNameLst>
                                          <p:attrName>ppt_x</p:attrName>
                                        </p:attrNameLst>
                                      </p:cBhvr>
                                      <p:tavLst>
                                        <p:tav tm="0">
                                          <p:val>
                                            <p:strVal val="#ppt_x-.2"/>
                                          </p:val>
                                        </p:tav>
                                        <p:tav tm="100000">
                                          <p:val>
                                            <p:strVal val="#ppt_x"/>
                                          </p:val>
                                        </p:tav>
                                      </p:tavLst>
                                    </p:anim>
                                    <p:anim calcmode="lin" valueType="num">
                                      <p:cBhvr>
                                        <p:cTn id="8" dur="1000" fill="hold"/>
                                        <p:tgtEl>
                                          <p:spTgt spid="1433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76200"/>
            <a:ext cx="9397894" cy="62478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2">
                    <a:lumMod val="90000"/>
                  </a:schemeClr>
                </a:solidFill>
                <a:effectLst/>
                <a:latin typeface="Calibri" pitchFamily="34" charset="0"/>
                <a:ea typeface="Calibri" pitchFamily="34" charset="0"/>
                <a:cs typeface="Times New Roman" pitchFamily="18" charset="0"/>
              </a:rPr>
              <a:t>How I would like to go back and make mankind understand…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bg2">
                  <a:lumMod val="9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bg2">
                  <a:lumMod val="9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bg2">
                  <a:lumMod val="9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bg2">
                  <a:lumMod val="9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bg2">
                  <a:lumMod val="90000"/>
                </a:schemeClr>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chemeClr val="bg2">
                  <a:lumMod val="90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bg2">
                  <a:lumMod val="9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2">
                    <a:lumMod val="75000"/>
                  </a:schemeClr>
                </a:solidFill>
                <a:effectLst/>
                <a:latin typeface="Calibri" pitchFamily="34" charset="0"/>
                <a:ea typeface="Calibri" pitchFamily="34" charset="0"/>
                <a:cs typeface="Times New Roman" pitchFamily="18" charset="0"/>
              </a:rPr>
              <a:t>..that we still had time to save our Planet Earth</a:t>
            </a:r>
            <a:r>
              <a:rPr kumimoji="0" lang="en-US" sz="3600" b="1" i="0" u="none" strike="noStrike" cap="none" normalizeH="0" baseline="0" dirty="0" smtClean="0">
                <a:ln>
                  <a:noFill/>
                </a:ln>
                <a:solidFill>
                  <a:schemeClr val="bg2">
                    <a:lumMod val="90000"/>
                  </a:schemeClr>
                </a:solidFill>
                <a:effectLst/>
                <a:latin typeface="Calibri" pitchFamily="34" charset="0"/>
                <a:ea typeface="Calibri" pitchFamily="34" charset="0"/>
                <a:cs typeface="Times New Roman" pitchFamily="18" charset="0"/>
              </a:rPr>
              <a:t>.</a:t>
            </a:r>
            <a:r>
              <a:rPr kumimoji="0" lang="pt-BR" sz="3600" b="1" i="0" u="none" strike="noStrike" cap="none" normalizeH="0" baseline="0" dirty="0" smtClean="0">
                <a:ln>
                  <a:noFill/>
                </a:ln>
                <a:solidFill>
                  <a:schemeClr val="bg2">
                    <a:lumMod val="90000"/>
                  </a:schemeClr>
                </a:solidFill>
                <a:effectLst/>
                <a:latin typeface="Calibri" pitchFamily="34" charset="0"/>
                <a:ea typeface="Calibri" pitchFamily="34" charset="0"/>
                <a:cs typeface="Times New Roman" pitchFamily="18" charset="0"/>
              </a:rPr>
              <a:t> </a:t>
            </a:r>
            <a:endParaRPr kumimoji="0" lang="pt-BR" sz="3600" b="0" i="0" u="none" strike="noStrike" cap="none" normalizeH="0" baseline="0" dirty="0" smtClean="0">
              <a:ln>
                <a:noFill/>
              </a:ln>
              <a:solidFill>
                <a:schemeClr val="bg2">
                  <a:lumMod val="90000"/>
                </a:schemeClr>
              </a:solidFill>
              <a:effectLst/>
              <a:latin typeface="Arial" pitchFamily="34" charset="0"/>
            </a:endParaRP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afterEffect">
                                  <p:stCondLst>
                                    <p:cond delay="0"/>
                                  </p:stCondLst>
                                  <p:iterate type="lt">
                                    <p:tmPct val="4000"/>
                                  </p:iterate>
                                  <p:childTnLst>
                                    <p:set>
                                      <p:cBhvr override="childStyle">
                                        <p:cTn id="6" dur="500" fill="hold"/>
                                        <p:tgtEl>
                                          <p:spTgt spid="13313"/>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01053" cy="424731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dirty="0" smtClean="0">
                <a:ln w="19050">
                  <a:solidFill>
                    <a:schemeClr val="bg1"/>
                  </a:solidFill>
                  <a:prstDash val="solid"/>
                </a:ln>
                <a:solidFill>
                  <a:schemeClr val="accent4">
                    <a:lumMod val="50000"/>
                  </a:schemeClr>
                </a:solidFill>
                <a:effectLst>
                  <a:outerShdw blurRad="50000" dist="50800" dir="7500000" algn="tl">
                    <a:srgbClr val="000000">
                      <a:shade val="5000"/>
                      <a:alpha val="35000"/>
                    </a:srgbClr>
                  </a:outerShdw>
                </a:effectLst>
                <a:latin typeface="Bauhaus 93" pitchFamily="82" charset="0"/>
              </a:rPr>
              <a:t>Do You Know What's The</a:t>
            </a:r>
            <a:r>
              <a:rPr lang="en-US" sz="5400" b="1" dirty="0" smtClean="0">
                <a:ln w="19050">
                  <a:solidFill>
                    <a:schemeClr val="bg1"/>
                  </a:solidFill>
                  <a:prstDash val="solid"/>
                </a:ln>
                <a:solidFill>
                  <a:schemeClr val="accent3"/>
                </a:solidFill>
                <a:effectLst>
                  <a:outerShdw blurRad="50000" dist="50800" dir="7500000" algn="tl">
                    <a:srgbClr val="000000">
                      <a:shade val="5000"/>
                      <a:alpha val="35000"/>
                    </a:srgbClr>
                  </a:outerShdw>
                </a:effectLst>
                <a:latin typeface="Bauhaus 93" pitchFamily="82" charset="0"/>
              </a:rPr>
              <a:t> </a:t>
            </a:r>
            <a:r>
              <a:rPr lang="en-US" sz="5400" b="1" spc="50" dirty="0" smtClean="0">
                <a:ln w="11430">
                  <a:solidFill>
                    <a:srgbClr val="FF0000"/>
                  </a:solidFill>
                </a:ln>
                <a:gradFill>
                  <a:gsLst>
                    <a:gs pos="25000">
                      <a:schemeClr val="accent2">
                        <a:satMod val="155000"/>
                      </a:schemeClr>
                    </a:gs>
                    <a:gs pos="100000">
                      <a:schemeClr val="accent2">
                        <a:shade val="45000"/>
                        <a:satMod val="165000"/>
                      </a:schemeClr>
                    </a:gs>
                  </a:gsLst>
                  <a:lin ang="5400000"/>
                </a:gradFill>
                <a:effectLst>
                  <a:glow rad="228600">
                    <a:schemeClr val="accent2">
                      <a:satMod val="175000"/>
                      <a:alpha val="40000"/>
                    </a:schemeClr>
                  </a:glow>
                  <a:outerShdw blurRad="76200" dist="50800" dir="5400000" algn="tl" rotWithShape="0">
                    <a:srgbClr val="000000">
                      <a:alpha val="65000"/>
                    </a:srgbClr>
                  </a:outerShdw>
                </a:effectLst>
                <a:latin typeface="Bauhaus 93" pitchFamily="82" charset="0"/>
              </a:rPr>
              <a:t>PATH</a:t>
            </a:r>
          </a:p>
          <a:p>
            <a:pPr algn="ctr"/>
            <a:r>
              <a:rPr lang="en-US" sz="5400" b="1" dirty="0" smtClean="0">
                <a:ln w="19050">
                  <a:solidFill>
                    <a:schemeClr val="tx2">
                      <a:tint val="1000"/>
                    </a:schemeClr>
                  </a:solidFill>
                  <a:prstDash val="solid"/>
                </a:ln>
                <a:solidFill>
                  <a:schemeClr val="accent4">
                    <a:lumMod val="50000"/>
                  </a:schemeClr>
                </a:solidFill>
                <a:effectLst>
                  <a:outerShdw blurRad="50000" dist="50800" dir="7500000" algn="tl">
                    <a:srgbClr val="000000">
                      <a:shade val="5000"/>
                      <a:alpha val="35000"/>
                    </a:srgbClr>
                  </a:outerShdw>
                </a:effectLst>
                <a:latin typeface="Bauhaus 93" pitchFamily="82" charset="0"/>
              </a:rPr>
              <a:t>To the extreme destruction which will take place in the 2070(future)????</a:t>
            </a:r>
            <a:endParaRPr lang="en-US" sz="5400" b="1" dirty="0">
              <a:ln w="19050">
                <a:solidFill>
                  <a:schemeClr val="tx2">
                    <a:tint val="1000"/>
                  </a:schemeClr>
                </a:solidFill>
                <a:prstDash val="solid"/>
              </a:ln>
              <a:solidFill>
                <a:schemeClr val="accent4">
                  <a:lumMod val="50000"/>
                </a:schemeClr>
              </a:solidFill>
              <a:effectLst>
                <a:outerShdw blurRad="50000" dist="50800" dir="7500000" algn="tl">
                  <a:srgbClr val="000000">
                    <a:shade val="5000"/>
                    <a:alpha val="35000"/>
                  </a:srgbClr>
                </a:outerShdw>
              </a:effectLst>
              <a:latin typeface="Bauhaus 93" pitchFamily="82" charset="0"/>
            </a:endParaRPr>
          </a:p>
        </p:txBody>
      </p:sp>
      <p:sp>
        <p:nvSpPr>
          <p:cNvPr id="3" name="Rectangle 2"/>
          <p:cNvSpPr/>
          <p:nvPr/>
        </p:nvSpPr>
        <p:spPr>
          <a:xfrm>
            <a:off x="1169024" y="5629870"/>
            <a:ext cx="6497291" cy="83099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800" b="1" cap="none" spc="0" dirty="0" smtClean="0">
                <a:ln/>
                <a:effectLst/>
                <a:latin typeface="Algerian" pitchFamily="82" charset="0"/>
              </a:rPr>
              <a:t>LETS TAKE A LOOK…..</a:t>
            </a:r>
            <a:endParaRPr lang="en-US" sz="4800" b="1" cap="none" spc="0" dirty="0">
              <a:ln/>
              <a:effectLst/>
              <a:latin typeface="Algerian" pitchFamily="82" charset="0"/>
            </a:endParaRPr>
          </a:p>
        </p:txBody>
      </p:sp>
    </p:spTree>
  </p:cSld>
  <p:clrMapOvr>
    <a:masterClrMapping/>
  </p:clrMapOvr>
  <p:transition advClick="0"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6" presetClass="emph" presetSubtype="0" fill="hold" grpId="0" nodeType="afterEffect">
                                  <p:stCondLst>
                                    <p:cond delay="0"/>
                                  </p:stCondLst>
                                  <p:childTnLst>
                                    <p:animScale>
                                      <p:cBhvr>
                                        <p:cTn id="10"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0" y="228600"/>
            <a:ext cx="4989507" cy="923330"/>
          </a:xfrm>
          <a:prstGeom prst="rect">
            <a:avLst/>
          </a:prstGeom>
          <a:noFill/>
        </p:spPr>
        <p:txBody>
          <a:bodyPr wrap="none" lIns="91440" tIns="45720" rIns="91440" bIns="45720">
            <a:spAutoFit/>
          </a:bodyPr>
          <a:lstStyle/>
          <a:p>
            <a:pPr algn="ctr"/>
            <a:r>
              <a:rPr kumimoji="0" lang="en-US" sz="5400" b="1" i="0" u="none" strike="noStrike" cap="none" spc="0" normalizeH="0" baseline="0"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Times New Roman" pitchFamily="18" charset="0"/>
              </a:rPr>
              <a:t>Global Warming </a:t>
            </a:r>
            <a:endParaRPr lang="en-US" sz="5400" b="1" cap="none" spc="0"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1267" name="Rectangle 3"/>
          <p:cNvSpPr>
            <a:spLocks noChangeArrowheads="1"/>
          </p:cNvSpPr>
          <p:nvPr/>
        </p:nvSpPr>
        <p:spPr bwMode="auto">
          <a:xfrm>
            <a:off x="0" y="1161871"/>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FF66"/>
                </a:solidFill>
                <a:effectLst/>
                <a:latin typeface="Calibri" pitchFamily="34" charset="0"/>
                <a:ea typeface="Calibri" pitchFamily="34" charset="0"/>
                <a:cs typeface="Times New Roman" pitchFamily="18" charset="0"/>
              </a:rPr>
              <a:t>Its defined as  the increase of the average temperature on the earth. As the earth is getting hotter, disasters like hurricanes, floods and droughts are getting more  frequent. This is led by the pollution. </a:t>
            </a:r>
            <a:endParaRPr kumimoji="0" lang="en-US" sz="2400" b="0" i="0" u="none" strike="noStrike" cap="none" normalizeH="0" baseline="0" dirty="0" smtClean="0">
              <a:ln>
                <a:noFill/>
              </a:ln>
              <a:solidFill>
                <a:srgbClr val="66FF66"/>
              </a:solidFill>
              <a:effectLst/>
              <a:latin typeface="Arial" pitchFamily="34" charset="0"/>
            </a:endParaRPr>
          </a:p>
        </p:txBody>
      </p:sp>
      <p:sp>
        <p:nvSpPr>
          <p:cNvPr id="11268" name="Rectangle 4"/>
          <p:cNvSpPr>
            <a:spLocks noChangeArrowheads="1"/>
          </p:cNvSpPr>
          <p:nvPr/>
        </p:nvSpPr>
        <p:spPr bwMode="auto">
          <a:xfrm>
            <a:off x="0" y="0"/>
            <a:ext cx="49564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     </a:t>
            </a:r>
            <a:endParaRPr kumimoji="0" lang="en-US" sz="1800" b="0" i="0" u="none" strike="noStrike" cap="none" normalizeH="0" baseline="0" dirty="0" smtClean="0">
              <a:ln>
                <a:noFill/>
              </a:ln>
              <a:solidFill>
                <a:schemeClr val="tx1"/>
              </a:solidFill>
              <a:effectLst/>
              <a:latin typeface="Arial" pitchFamily="34" charset="0"/>
            </a:endParaRPr>
          </a:p>
        </p:txBody>
      </p:sp>
      <p:sp>
        <p:nvSpPr>
          <p:cNvPr id="7" name="Rectangle 6"/>
          <p:cNvSpPr/>
          <p:nvPr/>
        </p:nvSpPr>
        <p:spPr>
          <a:xfrm>
            <a:off x="2590800" y="2967335"/>
            <a:ext cx="655949"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kumimoji="0" lang="en-US" sz="5400" b="1" i="0" u="none" strike="noStrike" cap="none" spc="0" normalizeH="0" baseline="0" dirty="0" smtClean="0">
                <a:ln/>
                <a:solidFill>
                  <a:schemeClr val="accent3"/>
                </a:solidFill>
                <a:effectLst/>
                <a:latin typeface="Calibri" pitchFamily="34" charset="0"/>
                <a:ea typeface="Calibri" pitchFamily="34" charset="0"/>
                <a:cs typeface="Times New Roman" pitchFamily="18" charset="0"/>
              </a:rPr>
              <a:t>   </a:t>
            </a:r>
            <a:endParaRPr lang="en-US" sz="5400" b="1" cap="none" spc="0" dirty="0">
              <a:ln/>
              <a:solidFill>
                <a:schemeClr val="accent3"/>
              </a:solidFill>
              <a:effectLst/>
            </a:endParaRPr>
          </a:p>
        </p:txBody>
      </p:sp>
      <p:sp>
        <p:nvSpPr>
          <p:cNvPr id="8" name="Rectangle 7"/>
          <p:cNvSpPr/>
          <p:nvPr/>
        </p:nvSpPr>
        <p:spPr>
          <a:xfrm>
            <a:off x="2831491" y="2967335"/>
            <a:ext cx="3795206" cy="923330"/>
          </a:xfrm>
          <a:prstGeom prst="rect">
            <a:avLst/>
          </a:prstGeom>
          <a:noFill/>
        </p:spPr>
        <p:txBody>
          <a:bodyPr wrap="none" lIns="91440" tIns="45720" rIns="91440" bIns="45720">
            <a:spAutoFit/>
          </a:bodyPr>
          <a:lstStyle/>
          <a:p>
            <a:pPr algn="ctr"/>
            <a:r>
              <a:rPr kumimoji="0" lang="en-US" sz="5400" b="0" i="0" u="none" strike="noStrike" cap="none" spc="0"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Times New Roman" pitchFamily="18" charset="0"/>
              </a:rPr>
              <a:t>  Pollution     </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269" name="Rectangle 5"/>
          <p:cNvSpPr>
            <a:spLocks noChangeArrowheads="1"/>
          </p:cNvSpPr>
          <p:nvPr/>
        </p:nvSpPr>
        <p:spPr bwMode="auto">
          <a:xfrm>
            <a:off x="533400" y="3962400"/>
            <a:ext cx="8077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It’s the introduction of contaminants into an environment that causes instability, disorder, harm  or discomfort to the eco-system. </a:t>
            </a:r>
            <a:endParaRPr kumimoji="0" lang="en-US" sz="2400" b="0" i="0" u="none" strike="noStrike" cap="none" normalizeH="0" baseline="0" dirty="0" smtClean="0">
              <a:ln>
                <a:noFill/>
              </a:ln>
              <a:solidFill>
                <a:srgbClr val="0070C0"/>
              </a:solidFill>
              <a:effectLst/>
              <a:latin typeface="Arial" pitchFamily="34" charset="0"/>
            </a:endParaRPr>
          </a:p>
        </p:txBody>
      </p:sp>
      <p:sp>
        <p:nvSpPr>
          <p:cNvPr id="11" name="Rectangle 10"/>
          <p:cNvSpPr/>
          <p:nvPr/>
        </p:nvSpPr>
        <p:spPr>
          <a:xfrm>
            <a:off x="0" y="5505271"/>
            <a:ext cx="9144000" cy="1323439"/>
          </a:xfrm>
          <a:prstGeom prst="rect">
            <a:avLst/>
          </a:prstGeom>
          <a:noFill/>
        </p:spPr>
        <p:txBody>
          <a:bodyPr wrap="square" lIns="91440" tIns="45720" rIns="91440" bIns="45720">
            <a:spAutoFit/>
          </a:bodyPr>
          <a:lstStyle/>
          <a:p>
            <a:pPr algn="ctr"/>
            <a:r>
              <a:rPr kumimoji="0" lang="en-US" sz="4000" b="1" i="0" u="none" strike="noStrike" cap="none" spc="50" normalizeH="0" baseline="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alibri" pitchFamily="34" charset="0"/>
                <a:ea typeface="Calibri" pitchFamily="34" charset="0"/>
                <a:cs typeface="Times New Roman" pitchFamily="18" charset="0"/>
              </a:rPr>
              <a:t>We’ve really got to fight these foes of the earth... </a:t>
            </a:r>
            <a:endParaRPr lang="en-US" sz="40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ransition advClick="0" advTm="1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ppt_w</p:attrName>
                                        </p:attrNameLst>
                                      </p:cBhvr>
                                      <p:tavLst>
                                        <p:tav tm="0">
                                          <p:val>
                                            <p:fltVal val="0"/>
                                          </p:val>
                                        </p:tav>
                                        <p:tav tm="100000">
                                          <p:val>
                                            <p:strVal val="#ppt_w"/>
                                          </p:val>
                                        </p:tav>
                                      </p:tavLst>
                                    </p:anim>
                                    <p:anim calcmode="lin" valueType="num">
                                      <p:cBhvr>
                                        <p:cTn id="8" dur="500" fill="hold"/>
                                        <p:tgtEl>
                                          <p:spTgt spid="11267"/>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11269"/>
                                        </p:tgtEl>
                                        <p:attrNameLst>
                                          <p:attrName>style.visibility</p:attrName>
                                        </p:attrNameLst>
                                      </p:cBhvr>
                                      <p:to>
                                        <p:strVal val="visible"/>
                                      </p:to>
                                    </p:set>
                                    <p:anim calcmode="lin" valueType="num">
                                      <p:cBhvr>
                                        <p:cTn id="21" dur="500" fill="hold"/>
                                        <p:tgtEl>
                                          <p:spTgt spid="11269"/>
                                        </p:tgtEl>
                                        <p:attrNameLst>
                                          <p:attrName>ppt_w</p:attrName>
                                        </p:attrNameLst>
                                      </p:cBhvr>
                                      <p:tavLst>
                                        <p:tav tm="0">
                                          <p:val>
                                            <p:fltVal val="0"/>
                                          </p:val>
                                        </p:tav>
                                        <p:tav tm="100000">
                                          <p:val>
                                            <p:strVal val="#ppt_w"/>
                                          </p:val>
                                        </p:tav>
                                      </p:tavLst>
                                    </p:anim>
                                    <p:anim calcmode="lin" valueType="num">
                                      <p:cBhvr>
                                        <p:cTn id="22" dur="500" fill="hold"/>
                                        <p:tgtEl>
                                          <p:spTgt spid="11269"/>
                                        </p:tgtEl>
                                        <p:attrNameLst>
                                          <p:attrName>ppt_h</p:attrName>
                                        </p:attrNameLst>
                                      </p:cBhvr>
                                      <p:tavLst>
                                        <p:tav tm="0">
                                          <p:val>
                                            <p:fltVal val="0"/>
                                          </p:val>
                                        </p:tav>
                                        <p:tav tm="100000">
                                          <p:val>
                                            <p:strVal val="#ppt_h"/>
                                          </p:val>
                                        </p:tav>
                                      </p:tavLst>
                                    </p:anim>
                                  </p:childTnLst>
                                </p:cTn>
                              </p:par>
                            </p:childTnLst>
                          </p:cTn>
                        </p:par>
                        <p:par>
                          <p:cTn id="23" fill="hold">
                            <p:stCondLst>
                              <p:cond delay="1500"/>
                            </p:stCondLst>
                            <p:childTnLst>
                              <p:par>
                                <p:cTn id="24" presetID="31" presetClass="entr" presetSubtype="0" fill="hold" grpId="0" nodeType="afterEffect">
                                  <p:stCondLst>
                                    <p:cond delay="0"/>
                                  </p:stCondLst>
                                  <p:iterate type="lt">
                                    <p:tmPct val="5000"/>
                                  </p:iterate>
                                  <p:childTnLst>
                                    <p:set>
                                      <p:cBhvr>
                                        <p:cTn id="25" dur="1" fill="hold">
                                          <p:stCondLst>
                                            <p:cond delay="0"/>
                                          </p:stCondLst>
                                        </p:cTn>
                                        <p:tgtEl>
                                          <p:spTgt spid="11"/>
                                        </p:tgtEl>
                                        <p:attrNameLst>
                                          <p:attrName>style.visibility</p:attrName>
                                        </p:attrNameLst>
                                      </p:cBhvr>
                                      <p:to>
                                        <p:strVal val="visible"/>
                                      </p:to>
                                    </p:set>
                                    <p:anim calcmode="lin" valueType="num">
                                      <p:cBhvr>
                                        <p:cTn id="26" dur="1000" fill="hold"/>
                                        <p:tgtEl>
                                          <p:spTgt spid="11"/>
                                        </p:tgtEl>
                                        <p:attrNameLst>
                                          <p:attrName>ppt_w</p:attrName>
                                        </p:attrNameLst>
                                      </p:cBhvr>
                                      <p:tavLst>
                                        <p:tav tm="0">
                                          <p:val>
                                            <p:fltVal val="0"/>
                                          </p:val>
                                        </p:tav>
                                        <p:tav tm="100000">
                                          <p:val>
                                            <p:strVal val="#ppt_w"/>
                                          </p:val>
                                        </p:tav>
                                      </p:tavLst>
                                    </p:anim>
                                    <p:anim calcmode="lin" valueType="num">
                                      <p:cBhvr>
                                        <p:cTn id="27" dur="1000" fill="hold"/>
                                        <p:tgtEl>
                                          <p:spTgt spid="11"/>
                                        </p:tgtEl>
                                        <p:attrNameLst>
                                          <p:attrName>ppt_h</p:attrName>
                                        </p:attrNameLst>
                                      </p:cBhvr>
                                      <p:tavLst>
                                        <p:tav tm="0">
                                          <p:val>
                                            <p:fltVal val="0"/>
                                          </p:val>
                                        </p:tav>
                                        <p:tav tm="100000">
                                          <p:val>
                                            <p:strVal val="#ppt_h"/>
                                          </p:val>
                                        </p:tav>
                                      </p:tavLst>
                                    </p:anim>
                                    <p:anim calcmode="lin" valueType="num">
                                      <p:cBhvr>
                                        <p:cTn id="28" dur="1000" fill="hold"/>
                                        <p:tgtEl>
                                          <p:spTgt spid="11"/>
                                        </p:tgtEl>
                                        <p:attrNameLst>
                                          <p:attrName>style.rotation</p:attrName>
                                        </p:attrNameLst>
                                      </p:cBhvr>
                                      <p:tavLst>
                                        <p:tav tm="0">
                                          <p:val>
                                            <p:fltVal val="90"/>
                                          </p:val>
                                        </p:tav>
                                        <p:tav tm="100000">
                                          <p:val>
                                            <p:fltVal val="0"/>
                                          </p:val>
                                        </p:tav>
                                      </p:tavLst>
                                    </p:anim>
                                    <p:animEffect transition="in" filter="fade">
                                      <p:cBhvr>
                                        <p:cTn id="2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267" grpId="0"/>
      <p:bldP spid="8" grpId="0"/>
      <p:bldP spid="1126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0"/>
            <a:ext cx="216726"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endParaRPr>
          </a:p>
        </p:txBody>
      </p:sp>
      <p:sp>
        <p:nvSpPr>
          <p:cNvPr id="10242" name="Rectangle 2"/>
          <p:cNvSpPr>
            <a:spLocks noChangeArrowheads="1"/>
          </p:cNvSpPr>
          <p:nvPr/>
        </p:nvSpPr>
        <p:spPr bwMode="auto">
          <a:xfrm>
            <a:off x="0" y="1009471"/>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3600" b="1" dirty="0">
              <a:solidFill>
                <a:srgbClr val="FFFF66"/>
              </a:solidFill>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FF66"/>
                </a:solidFill>
                <a:effectLst/>
                <a:latin typeface="Calibri" pitchFamily="34" charset="0"/>
                <a:ea typeface="Calibri" pitchFamily="34" charset="0"/>
                <a:cs typeface="Times New Roman" pitchFamily="18" charset="0"/>
              </a:rPr>
              <a:t>Is the clearance of the natural occurring forest by the process of logging or burning of trees. This is brought about by the destructors of the environment-human beings </a:t>
            </a:r>
            <a:endParaRPr kumimoji="0" lang="en-US" sz="3600" b="0" i="0" u="none" strike="noStrike" cap="none" normalizeH="0" baseline="0" dirty="0" smtClean="0">
              <a:ln>
                <a:noFill/>
              </a:ln>
              <a:solidFill>
                <a:srgbClr val="FFFF66"/>
              </a:solidFill>
              <a:effectLst/>
              <a:latin typeface="Arial" pitchFamily="34" charset="0"/>
            </a:endParaRPr>
          </a:p>
        </p:txBody>
      </p:sp>
      <p:sp>
        <p:nvSpPr>
          <p:cNvPr id="5" name="Rectangle 4"/>
          <p:cNvSpPr/>
          <p:nvPr/>
        </p:nvSpPr>
        <p:spPr>
          <a:xfrm>
            <a:off x="2203177" y="228600"/>
            <a:ext cx="4737644" cy="1846659"/>
          </a:xfrm>
          <a:prstGeom prst="rect">
            <a:avLst/>
          </a:prstGeom>
          <a:noFill/>
        </p:spPr>
        <p:txBody>
          <a:bodyPr wrap="none" lIns="91440" tIns="45720" rIns="91440" bIns="45720">
            <a:spAutoFit/>
          </a:bodyPr>
          <a:lstStyle/>
          <a:p>
            <a:pPr algn="ctr"/>
            <a:endParaRPr kumimoji="0" lang="en-US" sz="54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Times New Roman" pitchFamily="18" charset="0"/>
            </a:endParaRPr>
          </a:p>
          <a:p>
            <a:pPr algn="ctr"/>
            <a:r>
              <a:rPr kumimoji="0" lang="en-US" sz="6000" b="1" i="0" u="none" strike="noStrike" cap="none" spc="0" normalizeH="0" baseline="0" dirty="0" smtClean="0">
                <a:ln w="1905"/>
                <a:solidFill>
                  <a:schemeClr val="tx2">
                    <a:lumMod val="40000"/>
                    <a:lumOff val="60000"/>
                  </a:schemeClr>
                </a:solidFill>
                <a:effectLst>
                  <a:innerShdw blurRad="69850" dist="43180" dir="5400000">
                    <a:srgbClr val="000000">
                      <a:alpha val="65000"/>
                    </a:srgbClr>
                  </a:innerShdw>
                </a:effectLst>
                <a:latin typeface="Calibri" pitchFamily="34" charset="0"/>
                <a:ea typeface="Calibri" pitchFamily="34" charset="0"/>
                <a:cs typeface="Times New Roman" pitchFamily="18" charset="0"/>
              </a:rPr>
              <a:t>Deforestation </a:t>
            </a:r>
            <a:endParaRPr lang="en-US" sz="6000" b="1" cap="none" spc="0" dirty="0">
              <a:ln w="1905"/>
              <a:solidFill>
                <a:schemeClr val="tx2">
                  <a:lumMod val="40000"/>
                  <a:lumOff val="60000"/>
                </a:schemeClr>
              </a:solidFill>
              <a:effectLst>
                <a:innerShdw blurRad="69850" dist="43180" dir="5400000">
                  <a:srgbClr val="000000">
                    <a:alpha val="65000"/>
                  </a:srgbClr>
                </a:innerShdw>
              </a:effectLst>
            </a:endParaRPr>
          </a:p>
        </p:txBody>
      </p:sp>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40158" y="152400"/>
            <a:ext cx="6663684" cy="923330"/>
          </a:xfrm>
          <a:prstGeom prst="rect">
            <a:avLst/>
          </a:prstGeom>
          <a:noFill/>
        </p:spPr>
        <p:txBody>
          <a:bodyPr wrap="none" lIns="91440" tIns="45720" rIns="91440" bIns="45720">
            <a:spAutoFit/>
          </a:bodyPr>
          <a:lstStyle/>
          <a:p>
            <a:pPr algn="ctr"/>
            <a:r>
              <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Ozone  layer depletion </a:t>
            </a:r>
          </a:p>
        </p:txBody>
      </p:sp>
      <p:sp>
        <p:nvSpPr>
          <p:cNvPr id="9217" name="Rectangle 1"/>
          <p:cNvSpPr>
            <a:spLocks noChangeArrowheads="1"/>
          </p:cNvSpPr>
          <p:nvPr/>
        </p:nvSpPr>
        <p:spPr bwMode="auto">
          <a:xfrm>
            <a:off x="1" y="1143000"/>
            <a:ext cx="899159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C000"/>
                </a:solidFill>
                <a:effectLst/>
                <a:latin typeface="Calibri" pitchFamily="34" charset="0"/>
                <a:ea typeface="Calibri" pitchFamily="34" charset="0"/>
                <a:cs typeface="Times New Roman" pitchFamily="18" charset="0"/>
              </a:rPr>
              <a:t>Slow steady decline of  about 4% per decade in the total volume of    ozone since the late 1970s,and a much larger, but seasonal, decrease I in the stratospheric ozone over the earth’s  polar regions.  </a:t>
            </a:r>
            <a:endParaRPr kumimoji="0" lang="en-US" sz="2400" b="0" i="0" u="none" strike="noStrike" cap="none" normalizeH="0" baseline="0" dirty="0" smtClean="0">
              <a:ln>
                <a:noFill/>
              </a:ln>
              <a:solidFill>
                <a:srgbClr val="FFC000"/>
              </a:solidFill>
              <a:effectLst/>
              <a:latin typeface="Arial" pitchFamily="34" charset="0"/>
            </a:endParaRPr>
          </a:p>
        </p:txBody>
      </p:sp>
      <p:sp>
        <p:nvSpPr>
          <p:cNvPr id="5" name="Rectangle 4"/>
          <p:cNvSpPr/>
          <p:nvPr/>
        </p:nvSpPr>
        <p:spPr>
          <a:xfrm>
            <a:off x="2941121" y="2819400"/>
            <a:ext cx="3612079"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Water Crisis</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9218" name="Rectangle 2"/>
          <p:cNvSpPr>
            <a:spLocks noChangeArrowheads="1"/>
          </p:cNvSpPr>
          <p:nvPr/>
        </p:nvSpPr>
        <p:spPr bwMode="auto">
          <a:xfrm>
            <a:off x="1" y="373380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Describes an environment in which  demands for water for domestic, agriculture and industry purposes exceed its availability. </a:t>
            </a:r>
            <a:endParaRPr kumimoji="0" lang="en-US" sz="2400" b="0" i="0" u="none" strike="noStrike" cap="none" normalizeH="0" baseline="0" dirty="0" smtClean="0">
              <a:ln>
                <a:noFill/>
              </a:ln>
              <a:solidFill>
                <a:schemeClr val="bg1"/>
              </a:solidFill>
              <a:effectLst/>
              <a:latin typeface="Arial" pitchFamily="34" charset="0"/>
            </a:endParaRPr>
          </a:p>
        </p:txBody>
      </p:sp>
      <p:sp>
        <p:nvSpPr>
          <p:cNvPr id="8" name="Rectangle 7"/>
          <p:cNvSpPr/>
          <p:nvPr/>
        </p:nvSpPr>
        <p:spPr>
          <a:xfrm>
            <a:off x="-304800" y="4951274"/>
            <a:ext cx="9448800"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kumimoji="0" lang="en-US" sz="36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Calibri" pitchFamily="34" charset="0"/>
                <a:cs typeface="Times New Roman" pitchFamily="18" charset="0"/>
              </a:rPr>
              <a:t>Its high time we start paying heed to all these environmental concerns to make the future generation’s 2070 better. </a:t>
            </a:r>
            <a:endParaRPr lang="en-U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advClick="0" advTm="1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9217"/>
                                        </p:tgtEl>
                                        <p:attrNameLst>
                                          <p:attrName>style.visibility</p:attrName>
                                        </p:attrNameLst>
                                      </p:cBhvr>
                                      <p:to>
                                        <p:strVal val="visible"/>
                                      </p:to>
                                    </p:set>
                                    <p:anim calcmode="lin" valueType="num">
                                      <p:cBhvr>
                                        <p:cTn id="12" dur="500" fill="hold"/>
                                        <p:tgtEl>
                                          <p:spTgt spid="9217"/>
                                        </p:tgtEl>
                                        <p:attrNameLst>
                                          <p:attrName>ppt_w</p:attrName>
                                        </p:attrNameLst>
                                      </p:cBhvr>
                                      <p:tavLst>
                                        <p:tav tm="0">
                                          <p:val>
                                            <p:fltVal val="0"/>
                                          </p:val>
                                        </p:tav>
                                        <p:tav tm="100000">
                                          <p:val>
                                            <p:strVal val="#ppt_w"/>
                                          </p:val>
                                        </p:tav>
                                      </p:tavLst>
                                    </p:anim>
                                    <p:anim calcmode="lin" valueType="num">
                                      <p:cBhvr>
                                        <p:cTn id="13" dur="500" fill="hold"/>
                                        <p:tgtEl>
                                          <p:spTgt spid="9217"/>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9218"/>
                                        </p:tgtEl>
                                        <p:attrNameLst>
                                          <p:attrName>style.visibility</p:attrName>
                                        </p:attrNameLst>
                                      </p:cBhvr>
                                      <p:to>
                                        <p:strVal val="visible"/>
                                      </p:to>
                                    </p:set>
                                    <p:anim calcmode="lin" valueType="num">
                                      <p:cBhvr>
                                        <p:cTn id="22" dur="500" fill="hold"/>
                                        <p:tgtEl>
                                          <p:spTgt spid="9218"/>
                                        </p:tgtEl>
                                        <p:attrNameLst>
                                          <p:attrName>ppt_w</p:attrName>
                                        </p:attrNameLst>
                                      </p:cBhvr>
                                      <p:tavLst>
                                        <p:tav tm="0">
                                          <p:val>
                                            <p:fltVal val="0"/>
                                          </p:val>
                                        </p:tav>
                                        <p:tav tm="100000">
                                          <p:val>
                                            <p:strVal val="#ppt_w"/>
                                          </p:val>
                                        </p:tav>
                                      </p:tavLst>
                                    </p:anim>
                                    <p:anim calcmode="lin" valueType="num">
                                      <p:cBhvr>
                                        <p:cTn id="23" dur="500" fill="hold"/>
                                        <p:tgtEl>
                                          <p:spTgt spid="92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7" grpId="0"/>
      <p:bldP spid="5" grpId="0"/>
      <p:bldP spid="92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622" y="2274838"/>
            <a:ext cx="7868757" cy="2308324"/>
          </a:xfrm>
          <a:prstGeom prst="rect">
            <a:avLst/>
          </a:prstGeom>
          <a:noFill/>
        </p:spPr>
        <p:txBody>
          <a:bodyPr wrap="none" lIns="91440" tIns="45720" rIns="91440" bIns="4572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7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Where have they all </a:t>
            </a:r>
          </a:p>
          <a:p>
            <a:pPr algn="ctr"/>
            <a:r>
              <a:rPr lang="en-US" sz="7200" b="0" cap="none" spc="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gone</a:t>
            </a:r>
            <a:r>
              <a:rPr lang="en-US" sz="7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now?</a:t>
            </a:r>
          </a:p>
        </p:txBody>
      </p:sp>
    </p:spTree>
  </p:cSld>
  <p:clrMapOvr>
    <a:masterClrMapping/>
  </p:clrMapOvr>
  <p:transition advClick="0" advTm="3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17085"/>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FFFF00"/>
              </a:solidFill>
              <a:effectLst/>
              <a:latin typeface="Agency FB"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95000"/>
                    <a:lumOff val="5000"/>
                  </a:schemeClr>
                </a:solidFill>
                <a:effectLst/>
                <a:latin typeface="Agency FB" pitchFamily="34" charset="0"/>
                <a:ea typeface="Calibri" pitchFamily="34" charset="0"/>
                <a:cs typeface="Times New Roman" pitchFamily="18" charset="0"/>
              </a:rPr>
              <a:t>“The struggle to save the global environment is in one way much more difficult than the struggle to vanquish Hitler, for this time the war is with ourselves. We are the enemy, just as we have only ourselves as allies.”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rgbClr val="FFFF00"/>
              </a:solidFill>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FFFF00"/>
              </a:solidFill>
              <a:effectLst/>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rgbClr val="FFFF00"/>
              </a:solidFill>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FFFF00"/>
              </a:solidFill>
              <a:effectLst/>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rgbClr val="FFFF00"/>
              </a:solidFill>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FFFF00"/>
              </a:solidFill>
              <a:effectLst/>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rgbClr val="FFFF00"/>
              </a:solidFill>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FFFF00"/>
              </a:solidFill>
              <a:effectLst/>
              <a:latin typeface="Agency FB"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a:solidFill>
                <a:srgbClr val="FFFF00"/>
              </a:solidFill>
              <a:latin typeface="Agency FB"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95000"/>
                    <a:lumOff val="5000"/>
                  </a:schemeClr>
                </a:solidFill>
                <a:effectLst/>
                <a:latin typeface="Agency FB" pitchFamily="34" charset="0"/>
                <a:ea typeface="Calibri" pitchFamily="34" charset="0"/>
                <a:cs typeface="Times New Roman" pitchFamily="18" charset="0"/>
              </a:rPr>
              <a:t>“We do not inherit the Earth from our Ancestors, ..we borrow it from our Children</a:t>
            </a:r>
            <a:endParaRPr kumimoji="0" lang="en-US" sz="2800" b="0" i="0" u="none" strike="noStrike" cap="none" normalizeH="0" baseline="0" dirty="0" smtClean="0">
              <a:ln>
                <a:noFill/>
              </a:ln>
              <a:solidFill>
                <a:schemeClr val="tx1">
                  <a:lumMod val="95000"/>
                  <a:lumOff val="5000"/>
                </a:schemeClr>
              </a:solidFill>
              <a:effectLst/>
              <a:latin typeface="Agency FB" pitchFamily="34" charset="0"/>
            </a:endParaRPr>
          </a:p>
        </p:txBody>
      </p:sp>
      <p:pic>
        <p:nvPicPr>
          <p:cNvPr id="3" name="Picture 2" descr="29.jpg"/>
          <p:cNvPicPr>
            <a:picLocks noChangeAspect="1"/>
          </p:cNvPicPr>
          <p:nvPr/>
        </p:nvPicPr>
        <p:blipFill>
          <a:blip r:embed="rId2" cstate="print"/>
          <a:stretch>
            <a:fillRect/>
          </a:stretch>
        </p:blipFill>
        <p:spPr>
          <a:xfrm>
            <a:off x="2819400" y="1905000"/>
            <a:ext cx="3200400" cy="3429000"/>
          </a:xfrm>
          <a:prstGeom prst="rect">
            <a:avLst/>
          </a:prstGeom>
        </p:spPr>
      </p:pic>
    </p:spTree>
  </p:cSld>
  <p:clrMapOvr>
    <a:masterClrMapping/>
  </p:clrMapOvr>
  <p:transition advClick="0" advTm="1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193"/>
                                        </p:tgtEl>
                                        <p:attrNameLst>
                                          <p:attrName>style.visibility</p:attrName>
                                        </p:attrNameLst>
                                      </p:cBhvr>
                                      <p:to>
                                        <p:strVal val="visible"/>
                                      </p:to>
                                    </p:set>
                                    <p:anim calcmode="lin" valueType="num">
                                      <p:cBhvr>
                                        <p:cTn id="7" dur="2000" fill="hold"/>
                                        <p:tgtEl>
                                          <p:spTgt spid="8193"/>
                                        </p:tgtEl>
                                        <p:attrNameLst>
                                          <p:attrName>ppt_w</p:attrName>
                                        </p:attrNameLst>
                                      </p:cBhvr>
                                      <p:tavLst>
                                        <p:tav tm="0">
                                          <p:val>
                                            <p:fltVal val="0"/>
                                          </p:val>
                                        </p:tav>
                                        <p:tav tm="100000">
                                          <p:val>
                                            <p:strVal val="#ppt_w"/>
                                          </p:val>
                                        </p:tav>
                                      </p:tavLst>
                                    </p:anim>
                                    <p:anim calcmode="lin" valueType="num">
                                      <p:cBhvr>
                                        <p:cTn id="8" dur="2000" fill="hold"/>
                                        <p:tgtEl>
                                          <p:spTgt spid="819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 y="0"/>
            <a:ext cx="9143999"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Bradley Hand ITC" pitchFamily="66" charset="0"/>
                <a:ea typeface="Calibri" pitchFamily="34" charset="0"/>
                <a:cs typeface="Times New Roman" pitchFamily="18" charset="0"/>
              </a:rPr>
              <a:t>“The activist is not the man who says the river is dirty. The activist is the man who cleans up the river.” </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Bradley Hand ITC" pitchFamily="66"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solidFill>
                <a:schemeClr val="bg1"/>
              </a:solidFill>
              <a:latin typeface="Bradley Hand ITC" pitchFamily="66"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b="1" dirty="0">
              <a:solidFill>
                <a:schemeClr val="bg1"/>
              </a:solidFill>
              <a:latin typeface="Bradley Hand ITC"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Bradley Hand ITC" pitchFamily="66" charset="0"/>
                <a:ea typeface="Calibri" pitchFamily="34" charset="0"/>
                <a:cs typeface="Times New Roman" pitchFamily="18" charset="0"/>
              </a:rPr>
              <a:t>“Our modern industrial economy takes a mountain covered with trees, lakes, running streams and transforms it into a mountain of junk, garbage, slime pits, and debris.” </a:t>
            </a:r>
            <a:endParaRPr kumimoji="0" lang="en-US" sz="2400" b="0" i="0" u="none" strike="noStrike" cap="none" normalizeH="0" baseline="0" dirty="0" smtClean="0">
              <a:ln>
                <a:noFill/>
              </a:ln>
              <a:solidFill>
                <a:schemeClr val="bg1"/>
              </a:solidFill>
              <a:effectLst/>
              <a:latin typeface="Bradley Hand ITC" pitchFamily="66" charset="0"/>
            </a:endParaRPr>
          </a:p>
        </p:txBody>
      </p:sp>
      <p:pic>
        <p:nvPicPr>
          <p:cNvPr id="3" name="Picture 2" descr="26p.jpg"/>
          <p:cNvPicPr>
            <a:picLocks noChangeAspect="1"/>
          </p:cNvPicPr>
          <p:nvPr/>
        </p:nvPicPr>
        <p:blipFill>
          <a:blip r:embed="rId2" cstate="print"/>
          <a:stretch>
            <a:fillRect/>
          </a:stretch>
        </p:blipFill>
        <p:spPr>
          <a:xfrm>
            <a:off x="6324600" y="2286000"/>
            <a:ext cx="2819400" cy="2895600"/>
          </a:xfrm>
          <a:prstGeom prst="rect">
            <a:avLst/>
          </a:prstGeom>
        </p:spPr>
      </p:pic>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69"/>
                                        </p:tgtEl>
                                        <p:attrNameLst>
                                          <p:attrName>style.visibility</p:attrName>
                                        </p:attrNameLst>
                                      </p:cBhvr>
                                      <p:to>
                                        <p:strVal val="visible"/>
                                      </p:to>
                                    </p:set>
                                    <p:anim calcmode="lin" valueType="num">
                                      <p:cBhvr>
                                        <p:cTn id="7" dur="2000" fill="hold"/>
                                        <p:tgtEl>
                                          <p:spTgt spid="7169"/>
                                        </p:tgtEl>
                                        <p:attrNameLst>
                                          <p:attrName>ppt_w</p:attrName>
                                        </p:attrNameLst>
                                      </p:cBhvr>
                                      <p:tavLst>
                                        <p:tav tm="0">
                                          <p:val>
                                            <p:fltVal val="0"/>
                                          </p:val>
                                        </p:tav>
                                        <p:tav tm="100000">
                                          <p:val>
                                            <p:strVal val="#ppt_w"/>
                                          </p:val>
                                        </p:tav>
                                      </p:tavLst>
                                    </p:anim>
                                    <p:anim calcmode="lin" valueType="num">
                                      <p:cBhvr>
                                        <p:cTn id="8" dur="2000" fill="hold"/>
                                        <p:tgtEl>
                                          <p:spTgt spid="716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f635c3772fb8972[1].jpg"/>
          <p:cNvPicPr>
            <a:picLocks noChangeAspect="1"/>
          </p:cNvPicPr>
          <p:nvPr/>
        </p:nvPicPr>
        <p:blipFill>
          <a:blip r:embed="rId2" cstate="print"/>
          <a:stretch>
            <a:fillRect/>
          </a:stretch>
        </p:blipFill>
        <p:spPr>
          <a:xfrm>
            <a:off x="1676400" y="152400"/>
            <a:ext cx="5715000" cy="2667000"/>
          </a:xfrm>
          <a:prstGeom prst="rect">
            <a:avLst/>
          </a:prstGeom>
        </p:spPr>
      </p:pic>
      <p:sp>
        <p:nvSpPr>
          <p:cNvPr id="3" name="Rectangle 2"/>
          <p:cNvSpPr/>
          <p:nvPr/>
        </p:nvSpPr>
        <p:spPr>
          <a:xfrm>
            <a:off x="609600" y="2967335"/>
            <a:ext cx="7391401" cy="1077218"/>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We’re clearly heading into the wrong direction…..</a:t>
            </a:r>
            <a:endParaRPr lang="en-US"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Rectangle 3"/>
          <p:cNvSpPr/>
          <p:nvPr/>
        </p:nvSpPr>
        <p:spPr>
          <a:xfrm>
            <a:off x="1447800" y="4658142"/>
            <a:ext cx="6362653" cy="212365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Here are some measures you can take to improve these situations</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609599" y="596444"/>
            <a:ext cx="7620001"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zh-TW" sz="2800" b="1" i="0" u="none" strike="noStrike" cap="none" normalizeH="0" baseline="0" dirty="0" smtClean="0">
                <a:ln>
                  <a:noFill/>
                </a:ln>
                <a:solidFill>
                  <a:schemeClr val="bg1"/>
                </a:solidFill>
                <a:effectLst/>
                <a:latin typeface="Gill Sans MT" pitchFamily="34" charset="0"/>
                <a:ea typeface="PMingLiU"/>
                <a:cs typeface="Cordia New"/>
              </a:rPr>
              <a:t>Turn off lights and appliances when you leave a room.</a:t>
            </a: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endParaRPr kumimoji="0" lang="en-US" altLang="zh-TW" sz="2800" b="1" i="0" u="none" strike="noStrike" cap="none" normalizeH="0" baseline="0" dirty="0" smtClean="0">
              <a:ln>
                <a:noFill/>
              </a:ln>
              <a:solidFill>
                <a:schemeClr val="bg1"/>
              </a:solidFill>
              <a:effectLst/>
              <a:latin typeface="Gill Sans MT"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800" b="1" i="0" u="none" strike="noStrike" cap="none" normalizeH="0" baseline="0" dirty="0" smtClean="0">
                <a:ln>
                  <a:noFill/>
                </a:ln>
                <a:solidFill>
                  <a:srgbClr val="FFFF66"/>
                </a:solidFill>
                <a:effectLst/>
                <a:latin typeface="Gill Sans MT" pitchFamily="34" charset="0"/>
                <a:ea typeface="PMingLiU"/>
                <a:cs typeface="Cordia New"/>
              </a:rPr>
              <a:t>Use public transportation or better walk.</a:t>
            </a: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endParaRPr kumimoji="0" lang="en-US" altLang="zh-TW" sz="2800" b="1" i="0" u="none" strike="noStrike" cap="none" normalizeH="0" baseline="0" dirty="0" smtClean="0">
              <a:ln>
                <a:noFill/>
              </a:ln>
              <a:solidFill>
                <a:srgbClr val="FFFF66"/>
              </a:solidFill>
              <a:effectLst/>
              <a:latin typeface="Gill Sans MT" pitchFamily="34" charset="0"/>
            </a:endParaRPr>
          </a:p>
          <a:p>
            <a:pPr marL="0" marR="0" lvl="0" indent="0" algn="ctr" defTabSz="914400" rtl="0" eaLnBrk="0" fontAlgn="base" latinLnBrk="0" hangingPunct="0">
              <a:lnSpc>
                <a:spcPct val="100000"/>
              </a:lnSpc>
              <a:spcBef>
                <a:spcPct val="0"/>
              </a:spcBef>
              <a:spcAft>
                <a:spcPct val="0"/>
              </a:spcAft>
              <a:buClrTx/>
              <a:buSzTx/>
              <a:tabLst/>
            </a:pPr>
            <a:endParaRPr kumimoji="0" lang="en-US" altLang="zh-TW" sz="2800" b="1" i="0" u="none" strike="noStrike" cap="none" normalizeH="0" baseline="0" dirty="0" smtClean="0">
              <a:ln>
                <a:noFill/>
              </a:ln>
              <a:solidFill>
                <a:srgbClr val="FFFF66"/>
              </a:solidFill>
              <a:effectLst/>
              <a:latin typeface="Gill Sans MT" pitchFamily="34" charset="0"/>
              <a:ea typeface="PMingLiU"/>
              <a:cs typeface="Cordia New"/>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TW" sz="2800" b="1" i="0" u="none" strike="noStrike" cap="none" normalizeH="0" baseline="0" dirty="0" smtClean="0">
              <a:ln>
                <a:noFill/>
              </a:ln>
              <a:solidFill>
                <a:srgbClr val="FFFF66"/>
              </a:solidFill>
              <a:effectLst/>
              <a:latin typeface="Gill Sans MT"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800" b="1" i="0" u="none" strike="noStrike" cap="none" normalizeH="0" baseline="0" dirty="0" smtClean="0">
                <a:ln>
                  <a:noFill/>
                </a:ln>
                <a:solidFill>
                  <a:srgbClr val="002060"/>
                </a:solidFill>
                <a:effectLst/>
                <a:latin typeface="Gill Sans MT" pitchFamily="34" charset="0"/>
                <a:ea typeface="PMingLiU"/>
                <a:cs typeface="Cordia New"/>
              </a:rPr>
              <a:t>Choose wood that doesn’t originate from endangered forests.</a:t>
            </a:r>
            <a:endParaRPr kumimoji="0" lang="en-US" altLang="zh-TW" sz="2800" b="1" i="0" u="none" strike="noStrike" cap="none" normalizeH="0" baseline="0" dirty="0" smtClean="0">
              <a:ln>
                <a:noFill/>
              </a:ln>
              <a:solidFill>
                <a:srgbClr val="002060"/>
              </a:solidFill>
              <a:effectLst/>
              <a:latin typeface="Gill Sans MT"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endParaRPr kumimoji="0" lang="en-US" altLang="zh-TW" sz="2800" b="1" i="0" u="none" strike="noStrike" cap="none" normalizeH="0" baseline="0" dirty="0" smtClean="0">
              <a:ln>
                <a:noFill/>
              </a:ln>
              <a:solidFill>
                <a:srgbClr val="FFFF66"/>
              </a:solidFill>
              <a:effectLst/>
              <a:latin typeface="Gill Sans MT" pitchFamily="34" charset="0"/>
              <a:ea typeface="PMingLiU"/>
              <a:cs typeface="Cordia New"/>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800" b="1" i="0" u="none" strike="noStrike" cap="none" normalizeH="0" baseline="0" dirty="0" smtClean="0">
                <a:ln>
                  <a:noFill/>
                </a:ln>
                <a:solidFill>
                  <a:srgbClr val="FFFF66"/>
                </a:solidFill>
                <a:effectLst/>
                <a:latin typeface="Gill Sans MT" pitchFamily="34" charset="0"/>
                <a:ea typeface="PMingLiU"/>
                <a:cs typeface="Cordia New"/>
              </a:rPr>
              <a:t>Plant a tree.</a:t>
            </a:r>
          </a:p>
          <a:p>
            <a:pPr marL="0" marR="0" lvl="0" indent="0" algn="ctr" defTabSz="914400" rtl="0" eaLnBrk="0" fontAlgn="base" latinLnBrk="0" hangingPunct="0">
              <a:lnSpc>
                <a:spcPct val="100000"/>
              </a:lnSpc>
              <a:spcBef>
                <a:spcPct val="0"/>
              </a:spcBef>
              <a:spcAft>
                <a:spcPct val="0"/>
              </a:spcAft>
              <a:buClrTx/>
              <a:buSzTx/>
              <a:tabLst/>
            </a:pPr>
            <a:endParaRPr kumimoji="0" lang="en-US" altLang="zh-TW" sz="2800" b="1" i="0" u="none" strike="noStrike" cap="none" normalizeH="0" baseline="0" dirty="0" smtClean="0">
              <a:ln>
                <a:noFill/>
              </a:ln>
              <a:solidFill>
                <a:srgbClr val="FFFF66"/>
              </a:solidFill>
              <a:effectLst/>
              <a:latin typeface="Gill Sans MT"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800" b="1" i="0" u="none" strike="noStrike" cap="none" normalizeH="0" baseline="0" dirty="0" smtClean="0">
                <a:ln>
                  <a:noFill/>
                </a:ln>
                <a:solidFill>
                  <a:srgbClr val="002060"/>
                </a:solidFill>
                <a:effectLst/>
                <a:latin typeface="Gill Sans MT" pitchFamily="34" charset="0"/>
                <a:ea typeface="PMingLiU"/>
                <a:cs typeface="Cordia New"/>
              </a:rPr>
              <a:t>Verify your home is leak free.</a:t>
            </a:r>
            <a:endParaRPr kumimoji="0" lang="en-US" altLang="zh-TW" sz="2800" b="1" i="0" u="none" strike="noStrike" cap="none" normalizeH="0" baseline="0" dirty="0" smtClean="0">
              <a:ln>
                <a:noFill/>
              </a:ln>
              <a:solidFill>
                <a:srgbClr val="002060"/>
              </a:solidFill>
              <a:effectLst/>
              <a:latin typeface="Gill Sans MT" pitchFamily="34" charset="0"/>
            </a:endParaRPr>
          </a:p>
        </p:txBody>
      </p:sp>
    </p:spTree>
  </p:cSld>
  <p:clrMapOvr>
    <a:masterClrMapping/>
  </p:clrMapOvr>
  <p:transition advClick="0" advTm="1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121"/>
                                        </p:tgtEl>
                                        <p:attrNameLst>
                                          <p:attrName>style.visibility</p:attrName>
                                        </p:attrNameLst>
                                      </p:cBhvr>
                                      <p:to>
                                        <p:strVal val="visible"/>
                                      </p:to>
                                    </p:set>
                                    <p:anim calcmode="lin" valueType="num">
                                      <p:cBhvr additive="base">
                                        <p:cTn id="7" dur="2000" fill="hold"/>
                                        <p:tgtEl>
                                          <p:spTgt spid="5121"/>
                                        </p:tgtEl>
                                        <p:attrNameLst>
                                          <p:attrName>ppt_x</p:attrName>
                                        </p:attrNameLst>
                                      </p:cBhvr>
                                      <p:tavLst>
                                        <p:tav tm="0">
                                          <p:val>
                                            <p:strVal val="#ppt_x"/>
                                          </p:val>
                                        </p:tav>
                                        <p:tav tm="100000">
                                          <p:val>
                                            <p:strVal val="#ppt_x"/>
                                          </p:val>
                                        </p:tav>
                                      </p:tavLst>
                                    </p:anim>
                                    <p:anim calcmode="lin" valueType="num">
                                      <p:cBhvr additive="base">
                                        <p:cTn id="8" dur="2000" fill="hold"/>
                                        <p:tgtEl>
                                          <p:spTgt spid="51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81000" y="-20062"/>
            <a:ext cx="84582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zh-TW" sz="2400" i="0" u="none" strike="noStrike" cap="none" normalizeH="0" baseline="0" dirty="0" smtClean="0">
                <a:ln>
                  <a:noFill/>
                </a:ln>
                <a:solidFill>
                  <a:schemeClr val="bg1"/>
                </a:solidFill>
                <a:effectLst/>
                <a:latin typeface="Arial Black" pitchFamily="34" charset="0"/>
                <a:ea typeface="PMingLiU" charset="-120"/>
                <a:cs typeface="Cordia New" charset="-34"/>
              </a:rPr>
              <a:t>Reduce the amount of time you spend on a shower.</a:t>
            </a:r>
          </a:p>
          <a:p>
            <a:pPr marL="0" marR="0" lvl="0" indent="0" algn="ctr" defTabSz="914400" rtl="0" eaLnBrk="1" fontAlgn="base" latinLnBrk="0" hangingPunct="1">
              <a:lnSpc>
                <a:spcPct val="100000"/>
              </a:lnSpc>
              <a:spcBef>
                <a:spcPct val="0"/>
              </a:spcBef>
              <a:spcAft>
                <a:spcPct val="0"/>
              </a:spcAft>
              <a:buClrTx/>
              <a:buSzTx/>
              <a:tabLst/>
            </a:pPr>
            <a:endParaRPr kumimoji="0" lang="en-US" altLang="zh-TW" sz="2400" i="0" u="none" strike="noStrike" cap="none" normalizeH="0" baseline="0" dirty="0" smtClean="0">
              <a:ln>
                <a:noFill/>
              </a:ln>
              <a:solidFill>
                <a:srgbClr val="FFC000"/>
              </a:solidFill>
              <a:effectLst/>
              <a:latin typeface="Arial Black"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400" i="0" u="none" strike="noStrike" cap="none" normalizeH="0" baseline="0" dirty="0" smtClean="0">
                <a:ln>
                  <a:noFill/>
                </a:ln>
                <a:solidFill>
                  <a:srgbClr val="FF0000"/>
                </a:solidFill>
                <a:effectLst/>
                <a:latin typeface="Arial Black" pitchFamily="34" charset="0"/>
                <a:ea typeface="PMingLiU" charset="-120"/>
                <a:cs typeface="Cordia New" charset="-34"/>
              </a:rPr>
              <a:t>Buy recycled paper.</a:t>
            </a:r>
          </a:p>
          <a:p>
            <a:pPr marL="0" marR="0" lvl="0" indent="0" algn="ctr" defTabSz="914400" rtl="0" eaLnBrk="0" fontAlgn="base" latinLnBrk="0" hangingPunct="0">
              <a:lnSpc>
                <a:spcPct val="100000"/>
              </a:lnSpc>
              <a:spcBef>
                <a:spcPct val="0"/>
              </a:spcBef>
              <a:spcAft>
                <a:spcPct val="0"/>
              </a:spcAft>
              <a:buClrTx/>
              <a:buSzTx/>
              <a:tabLst/>
            </a:pPr>
            <a:endParaRPr kumimoji="0" lang="en-US" altLang="zh-TW" sz="2400" i="0" u="none" strike="noStrike" cap="none" normalizeH="0" baseline="0" dirty="0" smtClean="0">
              <a:ln>
                <a:noFill/>
              </a:ln>
              <a:solidFill>
                <a:srgbClr val="FFC000"/>
              </a:solidFill>
              <a:effectLst/>
              <a:latin typeface="Arial Black"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400" i="0" u="none" strike="noStrike" cap="none" normalizeH="0" baseline="0" dirty="0" smtClean="0">
                <a:ln>
                  <a:noFill/>
                </a:ln>
                <a:solidFill>
                  <a:srgbClr val="FFC000"/>
                </a:solidFill>
                <a:effectLst/>
                <a:latin typeface="Arial Black" pitchFamily="34" charset="0"/>
                <a:ea typeface="PMingLiU" charset="-120"/>
                <a:cs typeface="Cordia New" charset="-34"/>
              </a:rPr>
              <a:t>Prefer fluorescent lights.</a:t>
            </a:r>
          </a:p>
          <a:p>
            <a:pPr marL="0" marR="0" lvl="0" indent="0" algn="ctr" defTabSz="914400" rtl="0" eaLnBrk="0" fontAlgn="base" latinLnBrk="0" hangingPunct="0">
              <a:lnSpc>
                <a:spcPct val="100000"/>
              </a:lnSpc>
              <a:spcBef>
                <a:spcPct val="0"/>
              </a:spcBef>
              <a:spcAft>
                <a:spcPct val="0"/>
              </a:spcAft>
              <a:buClrTx/>
              <a:buSzTx/>
              <a:tabLst/>
            </a:pPr>
            <a:endParaRPr kumimoji="0" lang="en-US" altLang="zh-TW" sz="2400" i="0" u="none" strike="noStrike" cap="none" normalizeH="0" baseline="0" dirty="0" smtClean="0">
              <a:ln>
                <a:noFill/>
              </a:ln>
              <a:solidFill>
                <a:srgbClr val="FFC000"/>
              </a:solidFill>
              <a:effectLst/>
              <a:latin typeface="Arial Black"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400" i="0" u="none" strike="noStrike" cap="none" normalizeH="0" baseline="0" dirty="0" smtClean="0">
                <a:ln>
                  <a:noFill/>
                </a:ln>
                <a:solidFill>
                  <a:srgbClr val="FF0000"/>
                </a:solidFill>
                <a:effectLst/>
                <a:latin typeface="Arial Black" pitchFamily="34" charset="0"/>
                <a:ea typeface="PMingLiU" charset="-120"/>
                <a:cs typeface="Cordia New" charset="-34"/>
              </a:rPr>
              <a:t>Turn off electronics in stand by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sz="2400" i="0" u="none" strike="noStrike" cap="none" normalizeH="0" baseline="0" dirty="0" smtClean="0">
                <a:ln>
                  <a:noFill/>
                </a:ln>
                <a:solidFill>
                  <a:srgbClr val="FF0000"/>
                </a:solidFill>
                <a:effectLst/>
                <a:latin typeface="Arial Black" pitchFamily="34" charset="0"/>
                <a:ea typeface="PMingLiU" charset="-120"/>
                <a:cs typeface="Cordia New" charset="-34"/>
              </a:rPr>
              <a:t>They’re energy vampires.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TW" sz="2400" i="0" u="none" strike="noStrike" cap="none" normalizeH="0" baseline="0" dirty="0" smtClean="0">
              <a:ln>
                <a:noFill/>
              </a:ln>
              <a:solidFill>
                <a:srgbClr val="FFC000"/>
              </a:solidFill>
              <a:effectLst/>
              <a:latin typeface="Arial Black" pitchFamily="34"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400" i="0" u="none" strike="noStrike" cap="none" normalizeH="0" baseline="0" dirty="0" smtClean="0">
                <a:ln>
                  <a:noFill/>
                </a:ln>
                <a:solidFill>
                  <a:srgbClr val="FFC000"/>
                </a:solidFill>
                <a:effectLst/>
                <a:latin typeface="Arial Black" pitchFamily="34" charset="0"/>
                <a:ea typeface="PMingLiU" charset="-120"/>
                <a:cs typeface="Cordia New" charset="-34"/>
              </a:rPr>
              <a:t>Use solar power to warm water.</a:t>
            </a:r>
          </a:p>
          <a:p>
            <a:pPr marL="0" marR="0" lvl="0" indent="0" algn="ctr" defTabSz="914400" rtl="0" eaLnBrk="0" fontAlgn="base" latinLnBrk="0" hangingPunct="0">
              <a:lnSpc>
                <a:spcPct val="100000"/>
              </a:lnSpc>
              <a:spcBef>
                <a:spcPct val="0"/>
              </a:spcBef>
              <a:spcAft>
                <a:spcPct val="0"/>
              </a:spcAft>
              <a:buClrTx/>
              <a:buSzTx/>
              <a:tabLst/>
            </a:pPr>
            <a:endParaRPr kumimoji="0" lang="en-US" altLang="zh-TW" sz="2400" b="1" i="0" u="none" strike="noStrike" cap="none" normalizeH="0" baseline="0" dirty="0" smtClean="0">
              <a:ln>
                <a:noFill/>
              </a:ln>
              <a:solidFill>
                <a:srgbClr val="FFC000"/>
              </a:solidFill>
              <a:effectLst/>
              <a:latin typeface="Bell MT" pitchFamily="18"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TW" sz="2400" b="1" i="0" u="none" strike="noStrike" cap="none" normalizeH="0" baseline="0" dirty="0" smtClean="0">
                <a:ln>
                  <a:noFill/>
                </a:ln>
                <a:solidFill>
                  <a:schemeClr val="bg1"/>
                </a:solidFill>
                <a:effectLst/>
                <a:latin typeface="Arial Black" pitchFamily="34" charset="0"/>
                <a:ea typeface="PMingLiU" charset="-120"/>
                <a:cs typeface="Cordia New" charset="-34"/>
              </a:rPr>
              <a:t>RECYCLE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sz="2800" i="0" u="none" strike="noStrike" cap="none" normalizeH="0" baseline="0" dirty="0" smtClean="0">
                <a:ln>
                  <a:noFill/>
                </a:ln>
                <a:solidFill>
                  <a:srgbClr val="FFFF00"/>
                </a:solidFill>
                <a:effectLst/>
                <a:latin typeface="Algerian" pitchFamily="82" charset="0"/>
                <a:ea typeface="PMingLiU" charset="-120"/>
                <a:cs typeface="Cordia New" charset="-34"/>
              </a:rPr>
              <a:t>And remember what chief SEATTLE once said……..</a:t>
            </a:r>
            <a:endParaRPr kumimoji="0" lang="en-US" altLang="zh-TW" sz="2800" i="0" u="none" strike="noStrike" cap="none" normalizeH="0" baseline="0" dirty="0" smtClean="0">
              <a:ln>
                <a:noFill/>
              </a:ln>
              <a:solidFill>
                <a:srgbClr val="FFFF00"/>
              </a:solidFill>
              <a:effectLst/>
              <a:latin typeface="Algerian" pitchFamily="8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sz="2800" i="0" u="none" strike="noStrike" cap="none" normalizeH="0" baseline="0" dirty="0" smtClean="0">
                <a:ln>
                  <a:noFill/>
                </a:ln>
                <a:solidFill>
                  <a:srgbClr val="FFFF00"/>
                </a:solidFill>
                <a:effectLst/>
                <a:latin typeface="Algerian" pitchFamily="82" charset="0"/>
                <a:ea typeface="PMingLiU" charset="-120"/>
                <a:cs typeface="Cordia New" charset="-34"/>
              </a:rPr>
              <a:t>“The earth does not belong to man, man belongs to the earth.”</a:t>
            </a:r>
            <a:endParaRPr kumimoji="0" lang="en-US" altLang="zh-TW" sz="2800" i="0" u="none" strike="noStrike" cap="none" normalizeH="0" baseline="0" dirty="0" smtClean="0">
              <a:ln>
                <a:noFill/>
              </a:ln>
              <a:solidFill>
                <a:srgbClr val="FFFF00"/>
              </a:solidFill>
              <a:effectLst/>
              <a:latin typeface="Algerian" pitchFamily="82"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zh-TW"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097"/>
                                        </p:tgtEl>
                                        <p:attrNameLst>
                                          <p:attrName>style.visibility</p:attrName>
                                        </p:attrNameLst>
                                      </p:cBhvr>
                                      <p:to>
                                        <p:strVal val="visible"/>
                                      </p:to>
                                    </p:set>
                                    <p:anim calcmode="lin" valueType="num">
                                      <p:cBhvr additive="base">
                                        <p:cTn id="7" dur="2000" fill="hold"/>
                                        <p:tgtEl>
                                          <p:spTgt spid="4097"/>
                                        </p:tgtEl>
                                        <p:attrNameLst>
                                          <p:attrName>ppt_x</p:attrName>
                                        </p:attrNameLst>
                                      </p:cBhvr>
                                      <p:tavLst>
                                        <p:tav tm="0">
                                          <p:val>
                                            <p:strVal val="#ppt_x"/>
                                          </p:val>
                                        </p:tav>
                                        <p:tav tm="100000">
                                          <p:val>
                                            <p:strVal val="#ppt_x"/>
                                          </p:val>
                                        </p:tav>
                                      </p:tavLst>
                                    </p:anim>
                                    <p:anim calcmode="lin" valueType="num">
                                      <p:cBhvr additive="base">
                                        <p:cTn id="8" dur="2000" fill="hold"/>
                                        <p:tgtEl>
                                          <p:spTgt spid="40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065" y="921603"/>
            <a:ext cx="9425465" cy="830997"/>
          </a:xfrm>
          <a:prstGeom prst="rect">
            <a:avLst/>
          </a:prstGeom>
          <a:noFill/>
        </p:spPr>
        <p:txBody>
          <a:bodyPr wrap="none" lIns="91440" tIns="45720" rIns="91440" bIns="45720">
            <a:spAutoFit/>
          </a:bodyPr>
          <a:lstStyle/>
          <a:p>
            <a:pPr algn="ctr"/>
            <a:r>
              <a:rPr lang="en-US" sz="4800" b="1" cap="all" spc="0"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latin typeface="Arial Rounded MT Bold" pitchFamily="34" charset="0"/>
              </a:rPr>
              <a:t>THE WORLD NEEDS A </a:t>
            </a:r>
            <a:r>
              <a:rPr lang="en-US" sz="4800" b="1" cap="all" spc="0" dirty="0" smtClean="0">
                <a:ln w="9000" cmpd="sng">
                  <a:solidFill>
                    <a:srgbClr val="FFCCFF"/>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rPr>
              <a:t>HERO…</a:t>
            </a:r>
            <a:endParaRPr lang="en-US" sz="4800" b="1" cap="all" spc="0" dirty="0">
              <a:ln w="9000" cmpd="sng">
                <a:solidFill>
                  <a:srgbClr val="FFCCFF"/>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endParaRPr>
          </a:p>
        </p:txBody>
      </p:sp>
      <p:sp>
        <p:nvSpPr>
          <p:cNvPr id="4" name="Rectangle 3"/>
          <p:cNvSpPr/>
          <p:nvPr/>
        </p:nvSpPr>
        <p:spPr>
          <a:xfrm>
            <a:off x="991683" y="4944070"/>
            <a:ext cx="7314117" cy="923330"/>
          </a:xfrm>
          <a:prstGeom prst="rect">
            <a:avLst/>
          </a:prstGeom>
          <a:noFill/>
        </p:spPr>
        <p:txBody>
          <a:bodyPr wrap="none" lIns="91440" tIns="45720" rIns="91440" bIns="45720">
            <a:spAutoFit/>
          </a:bodyPr>
          <a:lstStyle/>
          <a:p>
            <a:pPr algn="ctr"/>
            <a:r>
              <a:rPr lang="en-US" sz="5400" b="1" cap="all" spc="0" dirty="0" smtClean="0">
                <a:ln w="9000" cmpd="sng">
                  <a:solidFill>
                    <a:srgbClr val="FFCCFF"/>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And the hero is </a:t>
            </a:r>
            <a:r>
              <a:rPr lang="en-US" sz="5400" b="1" cap="all" spc="0" dirty="0" smtClean="0">
                <a:ln w="9000" cmpd="sng">
                  <a:solidFill>
                    <a:schemeClr val="accent4"/>
                  </a:solidFill>
                  <a:prstDash val="solid"/>
                </a:ln>
                <a:solidFill>
                  <a:schemeClr val="bg1"/>
                </a:solidFill>
                <a:effectLst>
                  <a:reflection blurRad="12700" stA="28000" endPos="45000" dist="1000" dir="5400000" sy="-100000" algn="bl" rotWithShape="0"/>
                </a:effectLst>
              </a:rPr>
              <a:t>you!!!</a:t>
            </a:r>
            <a:endParaRPr lang="en-US" sz="5400" b="1" cap="all" spc="0" dirty="0">
              <a:ln w="9000" cmpd="sng">
                <a:solidFill>
                  <a:schemeClr val="accent4"/>
                </a:solidFill>
                <a:prstDash val="solid"/>
              </a:ln>
              <a:solidFill>
                <a:schemeClr val="bg1"/>
              </a:solidFill>
              <a:effectLst>
                <a:reflection blurRad="12700" stA="28000" endPos="45000" dist="1000" dir="5400000" sy="-100000" algn="bl" rotWithShape="0"/>
              </a:effectLst>
            </a:endParaRP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par>
                          <p:cTn id="17" fill="hold">
                            <p:stCondLst>
                              <p:cond delay="1900"/>
                            </p:stCondLst>
                            <p:childTnLst>
                              <p:par>
                                <p:cTn id="18" presetID="9" presetClass="exit" presetSubtype="0" fill="hold" grpId="1" nodeType="afterEffect">
                                  <p:stCondLst>
                                    <p:cond delay="0"/>
                                  </p:stCondLst>
                                  <p:iterate type="lt">
                                    <p:tmPct val="0"/>
                                  </p:iterate>
                                  <p:childTnLst>
                                    <p:animEffect transition="out" filter="dissolv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par>
                          <p:cTn id="21" fill="hold">
                            <p:stCondLst>
                              <p:cond delay="2400"/>
                            </p:stCondLst>
                            <p:childTnLst>
                              <p:par>
                                <p:cTn id="22" presetID="9" presetClass="exit" presetSubtype="0" fill="hold" grpId="1" nodeType="afterEffect">
                                  <p:stCondLst>
                                    <p:cond delay="0"/>
                                  </p:stCondLst>
                                  <p:iterate type="lt">
                                    <p:tmPct val="0"/>
                                  </p:iterate>
                                  <p:childTnLst>
                                    <p:animEffect transition="out" filter="dissolv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C:\Documents and Settings\complab\Desktop\All Pictures\logoGoGreen.gif"/>
          <p:cNvPicPr>
            <a:picLocks noChangeAspect="1" noChangeArrowheads="1"/>
          </p:cNvPicPr>
          <p:nvPr/>
        </p:nvPicPr>
        <p:blipFill>
          <a:blip r:embed="rId2" cstate="print"/>
          <a:srcRect/>
          <a:stretch>
            <a:fillRect/>
          </a:stretch>
        </p:blipFill>
        <p:spPr bwMode="auto">
          <a:xfrm>
            <a:off x="838200" y="304800"/>
            <a:ext cx="7467600" cy="6324600"/>
          </a:xfrm>
          <a:prstGeom prst="rect">
            <a:avLst/>
          </a:prstGeom>
          <a:noFill/>
        </p:spPr>
      </p:pic>
      <p:sp>
        <p:nvSpPr>
          <p:cNvPr id="3" name="Footer Placeholder 2"/>
          <p:cNvSpPr>
            <a:spLocks noGrp="1"/>
          </p:cNvSpPr>
          <p:nvPr>
            <p:ph type="ftr" sz="quarter" idx="11"/>
          </p:nvPr>
        </p:nvSpPr>
        <p:spPr/>
        <p:txBody>
          <a:bodyPr/>
          <a:lstStyle/>
          <a:p>
            <a:r>
              <a:rPr lang="en-US" smtClean="0"/>
              <a:t>" SAVE EARTH "</a:t>
            </a:r>
            <a:endParaRPr lang="en-US"/>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fade">
                                      <p:cBhvr>
                                        <p:cTn id="7" dur="2000"/>
                                        <p:tgtEl>
                                          <p:spTgt spid="47106"/>
                                        </p:tgtEl>
                                      </p:cBhvr>
                                    </p:animEffect>
                                    <p:anim calcmode="lin" valueType="num">
                                      <p:cBhvr>
                                        <p:cTn id="8" dur="2000" fill="hold"/>
                                        <p:tgtEl>
                                          <p:spTgt spid="47106"/>
                                        </p:tgtEl>
                                        <p:attrNameLst>
                                          <p:attrName>style.rotation</p:attrName>
                                        </p:attrNameLst>
                                      </p:cBhvr>
                                      <p:tavLst>
                                        <p:tav tm="0">
                                          <p:val>
                                            <p:fltVal val="720"/>
                                          </p:val>
                                        </p:tav>
                                        <p:tav tm="100000">
                                          <p:val>
                                            <p:fltVal val="0"/>
                                          </p:val>
                                        </p:tav>
                                      </p:tavLst>
                                    </p:anim>
                                    <p:anim calcmode="lin" valueType="num">
                                      <p:cBhvr>
                                        <p:cTn id="9" dur="2000" fill="hold"/>
                                        <p:tgtEl>
                                          <p:spTgt spid="47106"/>
                                        </p:tgtEl>
                                        <p:attrNameLst>
                                          <p:attrName>ppt_h</p:attrName>
                                        </p:attrNameLst>
                                      </p:cBhvr>
                                      <p:tavLst>
                                        <p:tav tm="0">
                                          <p:val>
                                            <p:fltVal val="0"/>
                                          </p:val>
                                        </p:tav>
                                        <p:tav tm="100000">
                                          <p:val>
                                            <p:strVal val="#ppt_h"/>
                                          </p:val>
                                        </p:tav>
                                      </p:tavLst>
                                    </p:anim>
                                    <p:anim calcmode="lin" valueType="num">
                                      <p:cBhvr>
                                        <p:cTn id="10" dur="2000" fill="hold"/>
                                        <p:tgtEl>
                                          <p:spTgt spid="4710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C:\Documents and Settings\complab\Desktop\All Pictures\Save Earth.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3" name="Footer Placeholder 2"/>
          <p:cNvSpPr>
            <a:spLocks noGrp="1"/>
          </p:cNvSpPr>
          <p:nvPr>
            <p:ph type="ftr" sz="quarter" idx="11"/>
          </p:nvPr>
        </p:nvSpPr>
        <p:spPr/>
        <p:txBody>
          <a:bodyPr/>
          <a:lstStyle/>
          <a:p>
            <a:r>
              <a:rPr lang="en-US" smtClean="0"/>
              <a:t>" SAVE EARTH "</a:t>
            </a:r>
            <a:endParaRPr lang="en-US"/>
          </a:p>
        </p:txBody>
      </p:sp>
    </p:spTree>
  </p:cSld>
  <p:clrMapOvr>
    <a:masterClrMapping/>
  </p:clrMapOvr>
  <p:transition advTm="4000">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p:cNvSpPr/>
          <p:nvPr/>
        </p:nvSpPr>
        <p:spPr>
          <a:xfrm>
            <a:off x="3733800" y="3505200"/>
            <a:ext cx="1752600" cy="1828800"/>
          </a:xfrm>
          <a:prstGeom prst="ellipse">
            <a:avLst/>
          </a:prstGeom>
          <a:gradFill flip="none" rotWithShape="1">
            <a:gsLst>
              <a:gs pos="0">
                <a:srgbClr val="FFF200"/>
              </a:gs>
              <a:gs pos="45000">
                <a:srgbClr val="FF7A00"/>
              </a:gs>
              <a:gs pos="70000">
                <a:srgbClr val="FF0300"/>
              </a:gs>
              <a:gs pos="100000">
                <a:srgbClr val="4D0808"/>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1" descr="C:\Documents and Settings\Angad\Desktop\untitled.bmp"/>
          <p:cNvPicPr/>
          <p:nvPr/>
        </p:nvPicPr>
        <p:blipFill>
          <a:blip r:embed="rId2" cstate="print">
            <a:clrChange>
              <a:clrFrom>
                <a:srgbClr val="FFFFFF"/>
              </a:clrFrom>
              <a:clrTo>
                <a:srgbClr val="FFFFFF">
                  <a:alpha val="0"/>
                </a:srgbClr>
              </a:clrTo>
            </a:clrChange>
          </a:blip>
          <a:srcRect/>
          <a:stretch>
            <a:fillRect/>
          </a:stretch>
        </p:blipFill>
        <p:spPr bwMode="auto">
          <a:xfrm>
            <a:off x="0" y="3962400"/>
            <a:ext cx="9144000" cy="2895600"/>
          </a:xfrm>
          <a:prstGeom prst="rect">
            <a:avLst/>
          </a:prstGeom>
          <a:noFill/>
        </p:spPr>
      </p:pic>
      <p:pic>
        <p:nvPicPr>
          <p:cNvPr id="3" name="Picture 2" descr="C:\Documents and Settings\Angad\Desktop\h.bmp"/>
          <p:cNvPicPr/>
          <p:nvPr/>
        </p:nvPicPr>
        <p:blipFill>
          <a:blip r:embed="rId3" cstate="print">
            <a:clrChange>
              <a:clrFrom>
                <a:srgbClr val="FFFFFF"/>
              </a:clrFrom>
              <a:clrTo>
                <a:srgbClr val="FFFFFF">
                  <a:alpha val="0"/>
                </a:srgbClr>
              </a:clrTo>
            </a:clrChange>
          </a:blip>
          <a:srcRect/>
          <a:stretch>
            <a:fillRect/>
          </a:stretch>
        </p:blipFill>
        <p:spPr bwMode="auto">
          <a:xfrm>
            <a:off x="4953000" y="1066800"/>
            <a:ext cx="4191000" cy="3886200"/>
          </a:xfrm>
          <a:prstGeom prst="rect">
            <a:avLst/>
          </a:prstGeom>
          <a:noFill/>
        </p:spPr>
      </p:pic>
      <p:pic>
        <p:nvPicPr>
          <p:cNvPr id="4" name="Picture 3" descr="C:\Documents and Settings\Angad\Desktop\h.bmp"/>
          <p:cNvPicPr/>
          <p:nvPr/>
        </p:nvPicPr>
        <p:blipFill>
          <a:blip r:embed="rId3" cstate="print">
            <a:clrChange>
              <a:clrFrom>
                <a:srgbClr val="FFFFFF"/>
              </a:clrFrom>
              <a:clrTo>
                <a:srgbClr val="FFFFFF">
                  <a:alpha val="0"/>
                </a:srgbClr>
              </a:clrTo>
            </a:clrChange>
          </a:blip>
          <a:srcRect/>
          <a:stretch>
            <a:fillRect/>
          </a:stretch>
        </p:blipFill>
        <p:spPr bwMode="auto">
          <a:xfrm>
            <a:off x="-228600" y="1219200"/>
            <a:ext cx="4191000" cy="3886200"/>
          </a:xfrm>
          <a:prstGeom prst="rect">
            <a:avLst/>
          </a:prstGeom>
          <a:noFill/>
        </p:spPr>
      </p:pic>
      <p:pic>
        <p:nvPicPr>
          <p:cNvPr id="7" name="Picture 6" descr="C:\Documents and Settings\A\Desktop\hjhj.bmp"/>
          <p:cNvPicPr/>
          <p:nvPr/>
        </p:nvPicPr>
        <p:blipFill>
          <a:blip r:embed="rId4" cstate="print">
            <a:clrChange>
              <a:clrFrom>
                <a:srgbClr val="FFFFFF"/>
              </a:clrFrom>
              <a:clrTo>
                <a:srgbClr val="FFFFFF">
                  <a:alpha val="0"/>
                </a:srgbClr>
              </a:clrTo>
            </a:clrChange>
          </a:blip>
          <a:srcRect/>
          <a:stretch>
            <a:fillRect/>
          </a:stretch>
        </p:blipFill>
        <p:spPr bwMode="auto">
          <a:xfrm>
            <a:off x="-685800" y="-609600"/>
            <a:ext cx="9829800" cy="3505200"/>
          </a:xfrm>
          <a:prstGeom prst="rect">
            <a:avLst/>
          </a:prstGeom>
          <a:noFill/>
        </p:spPr>
      </p:pic>
      <p:sp>
        <p:nvSpPr>
          <p:cNvPr id="8" name="Rectangle 7"/>
          <p:cNvSpPr/>
          <p:nvPr/>
        </p:nvSpPr>
        <p:spPr>
          <a:xfrm>
            <a:off x="0" y="0"/>
            <a:ext cx="9292032" cy="923330"/>
          </a:xfrm>
          <a:prstGeom prst="rect">
            <a:avLst/>
          </a:prstGeom>
          <a:noFill/>
        </p:spPr>
        <p:txBody>
          <a:bodyPr wrap="square" lIns="91440" tIns="45720" rIns="91440" bIns="4572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Is this the </a:t>
            </a:r>
            <a:r>
              <a:rPr lang="en-US" sz="5400" b="0" cap="none" spc="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same</a:t>
            </a: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Place as before?</a:t>
            </a:r>
          </a:p>
        </p:txBody>
      </p:sp>
      <p:sp>
        <p:nvSpPr>
          <p:cNvPr id="9" name="Rectangle 8"/>
          <p:cNvSpPr/>
          <p:nvPr/>
        </p:nvSpPr>
        <p:spPr>
          <a:xfrm>
            <a:off x="2133600" y="990600"/>
            <a:ext cx="4578754" cy="923330"/>
          </a:xfrm>
          <a:prstGeom prst="rect">
            <a:avLst/>
          </a:prstGeom>
          <a:noFill/>
        </p:spPr>
        <p:txBody>
          <a:bodyPr wrap="none" lIns="91440" tIns="45720" rIns="91440" bIns="4572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Well ,</a:t>
            </a: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Sadly</a:t>
            </a: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It is.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advClick="0" advTm="1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1" presetClass="emph" presetSubtype="2" fill="hold" nodeType="withEffect">
                                  <p:stCondLst>
                                    <p:cond delay="0"/>
                                  </p:stCondLst>
                                  <p:childTnLst>
                                    <p:animClr clrSpc="rgb">
                                      <p:cBhvr>
                                        <p:cTn id="15" dur="2000" fill="hold"/>
                                        <p:tgtEl>
                                          <p:spTgt spid="5"/>
                                        </p:tgtEl>
                                        <p:attrNameLst>
                                          <p:attrName>fillcolor</p:attrName>
                                        </p:attrNameLst>
                                      </p:cBhvr>
                                      <p:to>
                                        <a:srgbClr val="D09F3E"/>
                                      </p:to>
                                    </p:animClr>
                                    <p:set>
                                      <p:cBhvr>
                                        <p:cTn id="16" dur="2000" fill="hold"/>
                                        <p:tgtEl>
                                          <p:spTgt spid="5"/>
                                        </p:tgtEl>
                                        <p:attrNameLst>
                                          <p:attrName>fill.type</p:attrName>
                                        </p:attrNameLst>
                                      </p:cBhvr>
                                      <p:to>
                                        <p:strVal val="solid"/>
                                      </p:to>
                                    </p:set>
                                    <p:set>
                                      <p:cBhvr>
                                        <p:cTn id="17" dur="2000" fill="hold"/>
                                        <p:tgtEl>
                                          <p:spTgt spid="5"/>
                                        </p:tgtEl>
                                        <p:attrNameLst>
                                          <p:attrName>fill.on</p:attrName>
                                        </p:attrNameLst>
                                      </p:cBhvr>
                                      <p:to>
                                        <p:strVal val="true"/>
                                      </p:to>
                                    </p:set>
                                  </p:childTnLst>
                                </p:cTn>
                              </p:par>
                              <p:par>
                                <p:cTn id="18" presetID="64" presetClass="path" presetSubtype="0" accel="50000" decel="50000" fill="hold" grpId="1" nodeType="withEffect">
                                  <p:stCondLst>
                                    <p:cond delay="0"/>
                                  </p:stCondLst>
                                  <p:childTnLst>
                                    <p:animMotion origin="layout" path="M 3.33333E-6 1.71138E-6 L -0.00417 -0.52174 " pathEditMode="relative" rAng="0" ptsTypes="AA">
                                      <p:cBhvr>
                                        <p:cTn id="19" dur="3000" fill="hold"/>
                                        <p:tgtEl>
                                          <p:spTgt spid="6"/>
                                        </p:tgtEl>
                                        <p:attrNameLst>
                                          <p:attrName>ppt_x</p:attrName>
                                          <p:attrName>ppt_y</p:attrName>
                                        </p:attrNameLst>
                                      </p:cBhvr>
                                      <p:rCtr x="-2" y="-261"/>
                                    </p:animMotion>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2000"/>
                                        <p:tgtEl>
                                          <p:spTgt spid="7"/>
                                        </p:tgtEl>
                                      </p:cBhvr>
                                    </p:animEffect>
                                  </p:childTnLst>
                                </p:cTn>
                              </p:par>
                              <p:par>
                                <p:cTn id="24" presetID="1" presetClass="emph" presetSubtype="2" fill="hold" nodeType="withEffect">
                                  <p:stCondLst>
                                    <p:cond delay="0"/>
                                  </p:stCondLst>
                                  <p:childTnLst>
                                    <p:animClr clrSpc="rgb">
                                      <p:cBhvr>
                                        <p:cTn id="25" dur="2000" fill="hold"/>
                                        <p:tgtEl>
                                          <p:spTgt spid="5"/>
                                        </p:tgtEl>
                                        <p:attrNameLst>
                                          <p:attrName>fillcolor</p:attrName>
                                        </p:attrNameLst>
                                      </p:cBhvr>
                                      <p:to>
                                        <a:srgbClr val="8D8781"/>
                                      </p:to>
                                    </p:animClr>
                                    <p:set>
                                      <p:cBhvr>
                                        <p:cTn id="26" dur="2000" fill="hold"/>
                                        <p:tgtEl>
                                          <p:spTgt spid="5"/>
                                        </p:tgtEl>
                                        <p:attrNameLst>
                                          <p:attrName>fill.type</p:attrName>
                                        </p:attrNameLst>
                                      </p:cBhvr>
                                      <p:to>
                                        <p:strVal val="solid"/>
                                      </p:to>
                                    </p:set>
                                    <p:set>
                                      <p:cBhvr>
                                        <p:cTn id="27" dur="2000" fill="hold"/>
                                        <p:tgtEl>
                                          <p:spTgt spid="5"/>
                                        </p:tgtEl>
                                        <p:attrNameLst>
                                          <p:attrName>fill.on</p:attrName>
                                        </p:attrNameLst>
                                      </p:cBhvr>
                                      <p:to>
                                        <p:strVal val="true"/>
                                      </p:to>
                                    </p:set>
                                  </p:childTnLst>
                                </p:cTn>
                              </p:par>
                            </p:childTnLst>
                          </p:cTn>
                        </p:par>
                        <p:par>
                          <p:cTn id="28" fill="hold">
                            <p:stCondLst>
                              <p:cond delay="6000"/>
                            </p:stCondLst>
                            <p:childTnLst>
                              <p:par>
                                <p:cTn id="29" presetID="7" presetClass="entr" presetSubtype="2"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2000" fill="hold"/>
                                        <p:tgtEl>
                                          <p:spTgt spid="8"/>
                                        </p:tgtEl>
                                        <p:attrNameLst>
                                          <p:attrName>ppt_x</p:attrName>
                                        </p:attrNameLst>
                                      </p:cBhvr>
                                      <p:tavLst>
                                        <p:tav tm="0">
                                          <p:val>
                                            <p:strVal val="1+#ppt_w/2"/>
                                          </p:val>
                                        </p:tav>
                                        <p:tav tm="100000">
                                          <p:val>
                                            <p:strVal val="#ppt_x"/>
                                          </p:val>
                                        </p:tav>
                                      </p:tavLst>
                                    </p:anim>
                                    <p:anim calcmode="lin" valueType="num">
                                      <p:cBhvr additive="base">
                                        <p:cTn id="32" dur="2000" fill="hold"/>
                                        <p:tgtEl>
                                          <p:spTgt spid="8"/>
                                        </p:tgtEl>
                                        <p:attrNameLst>
                                          <p:attrName>ppt_y</p:attrName>
                                        </p:attrNameLst>
                                      </p:cBhvr>
                                      <p:tavLst>
                                        <p:tav tm="0">
                                          <p:val>
                                            <p:strVal val="#ppt_y"/>
                                          </p:val>
                                        </p:tav>
                                        <p:tav tm="100000">
                                          <p:val>
                                            <p:strVal val="#ppt_y"/>
                                          </p:val>
                                        </p:tav>
                                      </p:tavLst>
                                    </p:anim>
                                  </p:childTnLst>
                                </p:cTn>
                              </p:par>
                            </p:childTnLst>
                          </p:cTn>
                        </p:par>
                        <p:par>
                          <p:cTn id="33" fill="hold">
                            <p:stCondLst>
                              <p:cond delay="8000"/>
                            </p:stCondLst>
                            <p:childTnLst>
                              <p:par>
                                <p:cTn id="34" presetID="7" presetClass="entr" presetSubtype="2"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2000" fill="hold"/>
                                        <p:tgtEl>
                                          <p:spTgt spid="9"/>
                                        </p:tgtEl>
                                        <p:attrNameLst>
                                          <p:attrName>ppt_x</p:attrName>
                                        </p:attrNameLst>
                                      </p:cBhvr>
                                      <p:tavLst>
                                        <p:tav tm="0">
                                          <p:val>
                                            <p:strVal val="1+#ppt_w/2"/>
                                          </p:val>
                                        </p:tav>
                                        <p:tav tm="100000">
                                          <p:val>
                                            <p:strVal val="#ppt_x"/>
                                          </p:val>
                                        </p:tav>
                                      </p:tavLst>
                                    </p:anim>
                                    <p:anim calcmode="lin" valueType="num">
                                      <p:cBhvr additive="base">
                                        <p:cTn id="37" dur="2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205026"/>
            <a:ext cx="6724919" cy="1323439"/>
          </a:xfrm>
          <a:prstGeom prst="rect">
            <a:avLst/>
          </a:prstGeom>
          <a:noFill/>
        </p:spPr>
        <p:txBody>
          <a:bodyPr wrap="square" lIns="91440" tIns="45720" rIns="91440" bIns="45720">
            <a:spAutoFit/>
          </a:bodyPr>
          <a:lstStyle/>
          <a:p>
            <a:pPr algn="ctr"/>
            <a:r>
              <a:rPr kumimoji="0" lang="en-US" sz="8000" b="1" i="0" u="none" strike="noStrike" cap="none" spc="0" normalizeH="0" baseline="0" dirty="0" smtClean="0">
                <a:ln w="3175">
                  <a:solidFill>
                    <a:srgbClr val="FF6600"/>
                  </a:solidFill>
                </a:ln>
                <a:effectLst>
                  <a:innerShdw blurRad="69850" dist="43180" dir="5400000">
                    <a:srgbClr val="000000">
                      <a:alpha val="65000"/>
                    </a:srgbClr>
                  </a:innerShdw>
                </a:effectLst>
                <a:latin typeface="Blackadder ITC" pitchFamily="82" charset="0"/>
                <a:ea typeface="Calibri" pitchFamily="34" charset="0"/>
                <a:cs typeface="Times New Roman" pitchFamily="18" charset="0"/>
              </a:rPr>
              <a:t>Seeing is………. </a:t>
            </a:r>
            <a:endParaRPr lang="en-US" sz="8000" b="1" cap="none" spc="0" dirty="0">
              <a:ln w="3175">
                <a:solidFill>
                  <a:srgbClr val="FF6600"/>
                </a:solidFill>
              </a:ln>
              <a:effectLst>
                <a:innerShdw blurRad="69850" dist="43180" dir="5400000">
                  <a:srgbClr val="000000">
                    <a:alpha val="65000"/>
                  </a:srgbClr>
                </a:innerShdw>
              </a:effectLst>
              <a:latin typeface="Blackadder ITC" pitchFamily="82" charset="0"/>
            </a:endParaRPr>
          </a:p>
        </p:txBody>
      </p:sp>
      <p:pic>
        <p:nvPicPr>
          <p:cNvPr id="10" name="pray for me brother instrumental.mp3">
            <a:hlinkClick r:id="" action="ppaction://media"/>
          </p:cNvPr>
          <p:cNvPicPr>
            <a:picLocks noRot="1" noChangeAspect="1"/>
          </p:cNvPicPr>
          <p:nvPr>
            <a:audioFile r:link="rId1"/>
          </p:nvPr>
        </p:nvPicPr>
        <p:blipFill>
          <a:blip r:embed="rId3" cstate="print"/>
          <a:stretch>
            <a:fillRect/>
          </a:stretch>
        </p:blipFill>
        <p:spPr>
          <a:xfrm>
            <a:off x="4419600" y="3276600"/>
            <a:ext cx="304800" cy="304800"/>
          </a:xfrm>
          <a:prstGeom prst="rect">
            <a:avLst/>
          </a:prstGeom>
        </p:spPr>
      </p:pic>
    </p:spTree>
  </p:cSld>
  <p:clrMapOvr>
    <a:masterClrMapping/>
  </p:clrMapOvr>
  <p:transition advClick="0"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0"/>
                                        </p:tgtEl>
                                      </p:cBhvr>
                                    </p:cmd>
                                  </p:childTnLst>
                                </p:cTn>
                              </p:par>
                              <p:par>
                                <p:cTn id="7" presetID="2" presetClass="entr" presetSubtype="4"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anim calcmode="lin" valueType="num">
                                      <p:cBhvr additive="base">
                                        <p:cTn id="9" dur="500" fill="hold"/>
                                        <p:tgtEl>
                                          <p:spTgt spid="5"/>
                                        </p:tgtEl>
                                        <p:attrNameLst>
                                          <p:attrName>ppt_x</p:attrName>
                                        </p:attrNameLst>
                                      </p:cBhvr>
                                      <p:tavLst>
                                        <p:tav tm="0">
                                          <p:val>
                                            <p:strVal val="#ppt_x"/>
                                          </p:val>
                                        </p:tav>
                                        <p:tav tm="100000">
                                          <p:val>
                                            <p:strVal val="#ppt_x"/>
                                          </p:val>
                                        </p:tav>
                                      </p:tavLst>
                                    </p:anim>
                                    <p:anim calcmode="lin" valueType="num">
                                      <p:cBhvr additive="base">
                                        <p:cTn id="1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numSld="32" showWhenStopped="0">
                <p:cTn id="11" fill="hold" display="0">
                  <p:stCondLst>
                    <p:cond delay="indefinite"/>
                  </p:stCondLst>
                  <p:endCondLst>
                    <p:cond evt="onPrev" delay="0">
                      <p:tgtEl>
                        <p:sldTgt/>
                      </p:tgtEl>
                    </p:cond>
                    <p:cond evt="onStopAudio" delay="0">
                      <p:tgtEl>
                        <p:sldTgt/>
                      </p:tgtEl>
                    </p:cond>
                  </p:endCondLst>
                </p:cTn>
                <p:tgtEl>
                  <p:spTgt spid="10"/>
                </p:tgtEl>
              </p:cMediaNode>
            </p:audio>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410200"/>
            <a:ext cx="8367996" cy="1446550"/>
          </a:xfrm>
          <a:prstGeom prst="rect">
            <a:avLst/>
          </a:prstGeom>
          <a:noFill/>
        </p:spPr>
        <p:txBody>
          <a:bodyPr wrap="none" lIns="91440" tIns="45720" rIns="91440" bIns="45720">
            <a:spAutoFit/>
          </a:bodyPr>
          <a:lstStyle/>
          <a:p>
            <a:r>
              <a:rPr lang="en-US" sz="8800" dirty="0" smtClean="0">
                <a:ln w="18415" cmpd="sng">
                  <a:solidFill>
                    <a:schemeClr val="accent3">
                      <a:lumMod val="75000"/>
                    </a:schemeClr>
                  </a:solidFill>
                  <a:prstDash val="solid"/>
                </a:ln>
                <a:effectLst>
                  <a:outerShdw blurRad="63500" dir="3600000" algn="tl" rotWithShape="0">
                    <a:srgbClr val="000000">
                      <a:alpha val="70000"/>
                    </a:srgbClr>
                  </a:outerShdw>
                </a:effectLst>
                <a:latin typeface="Blackadder ITC" pitchFamily="82" charset="0"/>
              </a:rPr>
              <a:t>Not Enough………</a:t>
            </a:r>
            <a:endParaRPr lang="en-US" sz="8800" dirty="0">
              <a:ln w="18415" cmpd="sng">
                <a:solidFill>
                  <a:schemeClr val="accent3">
                    <a:lumMod val="75000"/>
                  </a:schemeClr>
                </a:solidFill>
                <a:prstDash val="solid"/>
              </a:ln>
              <a:effectLst>
                <a:outerShdw blurRad="63500" dir="3600000" algn="tl" rotWithShape="0">
                  <a:srgbClr val="000000">
                    <a:alpha val="70000"/>
                  </a:srgbClr>
                </a:outerShdw>
              </a:effectLst>
              <a:latin typeface="Blackadder ITC" pitchFamily="82" charset="0"/>
            </a:endParaRPr>
          </a:p>
        </p:txBody>
      </p:sp>
    </p:spTree>
  </p:cSld>
  <p:clrMapOvr>
    <a:masterClrMapping/>
  </p:clrMapOvr>
  <p:transition advClick="0"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1066800"/>
            <a:ext cx="7315200" cy="2286000"/>
          </a:xfrm>
          <a:prstGeom prst="rect">
            <a:avLst/>
          </a:prstGeom>
          <a:noFill/>
        </p:spPr>
        <p:txBody>
          <a:bodyPr wrap="none" lIns="91440" tIns="45720" rIns="91440" bIns="45720">
            <a:prstTxWarp prst="textArchUp">
              <a:avLst>
                <a:gd name="adj" fmla="val 10597196"/>
              </a:avLst>
            </a:prstTxWarp>
            <a:spAutoFit/>
          </a:bodyPr>
          <a:lstStyle/>
          <a:p>
            <a:pPr algn="ctr"/>
            <a:r>
              <a:rPr lang="en-US" sz="66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SAVE PLANET EARTH </a:t>
            </a:r>
          </a:p>
        </p:txBody>
      </p:sp>
      <p:sp>
        <p:nvSpPr>
          <p:cNvPr id="8" name="TextBox 7"/>
          <p:cNvSpPr txBox="1"/>
          <p:nvPr/>
        </p:nvSpPr>
        <p:spPr>
          <a:xfrm>
            <a:off x="762000" y="5244405"/>
            <a:ext cx="7924800" cy="1384995"/>
          </a:xfrm>
          <a:prstGeom prst="rect">
            <a:avLst/>
          </a:prstGeom>
          <a:noFill/>
        </p:spPr>
        <p:txBody>
          <a:bodyPr wrap="square" rtlCol="0">
            <a:spAutoFit/>
          </a:bodyPr>
          <a:lstStyle/>
          <a:p>
            <a:pPr lvl="0" algn="ctr" fontAlgn="base">
              <a:spcBef>
                <a:spcPct val="0"/>
              </a:spcBef>
              <a:spcAft>
                <a:spcPct val="0"/>
              </a:spcAft>
            </a:pPr>
            <a:r>
              <a:rPr kumimoji="0" lang="en-US" sz="2800" b="1" i="0" u="none" strike="noStrike" cap="none" normalizeH="0" baseline="0" dirty="0" smtClean="0">
                <a:ln>
                  <a:noFill/>
                </a:ln>
                <a:solidFill>
                  <a:schemeClr val="tx2">
                    <a:lumMod val="50000"/>
                  </a:schemeClr>
                </a:solidFill>
                <a:effectLst/>
                <a:latin typeface="Monotype Corsiva" pitchFamily="66" charset="0"/>
                <a:ea typeface="Calibri" pitchFamily="34" charset="0"/>
                <a:cs typeface="Times New Roman" pitchFamily="18" charset="0"/>
              </a:rPr>
              <a:t>“Our environmental problems originate in the hubris of imagining ourselves as the central nervous system or the brain of nature. We're not the brain, we are a cancer on nature”</a:t>
            </a:r>
            <a:endParaRPr kumimoji="0" lang="en-US" sz="2800" b="0" i="0" u="none" strike="noStrike" cap="none" normalizeH="0" baseline="0" dirty="0" smtClean="0">
              <a:ln>
                <a:noFill/>
              </a:ln>
              <a:solidFill>
                <a:schemeClr val="tx2">
                  <a:lumMod val="50000"/>
                </a:schemeClr>
              </a:solidFill>
              <a:effectLst/>
              <a:latin typeface="Monotype Corsiva" pitchFamily="66" charset="0"/>
            </a:endParaRP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2755" y="2514600"/>
            <a:ext cx="3589445" cy="209288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13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2070</a:t>
            </a:r>
            <a:endParaRPr lang="en-US" sz="13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Rectangle 2"/>
          <p:cNvSpPr/>
          <p:nvPr/>
        </p:nvSpPr>
        <p:spPr>
          <a:xfrm>
            <a:off x="2514600" y="4343400"/>
            <a:ext cx="3736920" cy="1107996"/>
          </a:xfrm>
          <a:prstGeom prst="rect">
            <a:avLst/>
          </a:prstGeom>
          <a:noFill/>
        </p:spPr>
        <p:txBody>
          <a:bodyPr wrap="none" lIns="91440" tIns="45720" rIns="91440" bIns="45720">
            <a:spAutoFit/>
          </a:bodyPr>
          <a:lstStyle/>
          <a:p>
            <a:pPr algn="ctr"/>
            <a:r>
              <a:rPr lang="en-US" sz="6600" dirty="0" smtClean="0">
                <a:ln w="18415" cmpd="sng">
                  <a:solidFill>
                    <a:srgbClr val="FF0000"/>
                  </a:solidFill>
                  <a:prstDash val="solid"/>
                </a:ln>
                <a:solidFill>
                  <a:srgbClr val="FFFFFF"/>
                </a:solidFill>
                <a:effectLst>
                  <a:outerShdw blurRad="63500" dir="3600000" algn="tl" rotWithShape="0">
                    <a:srgbClr val="000000">
                      <a:alpha val="70000"/>
                    </a:srgbClr>
                  </a:outerShdw>
                </a:effectLst>
                <a:latin typeface="Bauhaus 93" pitchFamily="82" charset="0"/>
              </a:rPr>
              <a:t>A REALITY</a:t>
            </a:r>
            <a:endParaRPr lang="en-US" sz="6600" dirty="0">
              <a:ln w="18415" cmpd="sng">
                <a:solidFill>
                  <a:srgbClr val="FF0000"/>
                </a:solidFill>
                <a:prstDash val="solid"/>
              </a:ln>
              <a:solidFill>
                <a:srgbClr val="FFFFFF"/>
              </a:solidFill>
              <a:effectLst>
                <a:outerShdw blurRad="63500" dir="3600000" algn="tl" rotWithShape="0">
                  <a:srgbClr val="000000">
                    <a:alpha val="70000"/>
                  </a:srgbClr>
                </a:outerShdw>
              </a:effectLst>
              <a:latin typeface="Bauhaus 93" pitchFamily="82" charset="0"/>
            </a:endParaRPr>
          </a:p>
        </p:txBody>
      </p:sp>
      <p:sp>
        <p:nvSpPr>
          <p:cNvPr id="5" name="Rectangle 4"/>
          <p:cNvSpPr/>
          <p:nvPr/>
        </p:nvSpPr>
        <p:spPr>
          <a:xfrm>
            <a:off x="-380999" y="150674"/>
            <a:ext cx="9525000" cy="1754326"/>
          </a:xfrm>
          <a:prstGeom prst="rect">
            <a:avLst/>
          </a:prstGeom>
          <a:noFill/>
        </p:spPr>
        <p:txBody>
          <a:bodyPr wrap="squar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will now a meet someone from the </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med"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iterate type="lt">
                                    <p:tmPct val="0"/>
                                  </p:iterate>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par>
                          <p:cTn id="8" fill="hold">
                            <p:stCondLst>
                              <p:cond delay="500"/>
                            </p:stCondLst>
                            <p:childTnLst>
                              <p:par>
                                <p:cTn id="9" presetID="8" presetClass="entr" presetSubtype="16" fill="hold" grpId="0" nodeType="afterEffect">
                                  <p:stCondLst>
                                    <p:cond delay="0"/>
                                  </p:stCondLst>
                                  <p:iterate type="lt">
                                    <p:tmPct val="0"/>
                                  </p:iterate>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amond(in)">
                                      <p:cBhvr>
                                        <p:cTn id="11" dur="2000"/>
                                        <p:tgtEl>
                                          <p:spTgt spid="2">
                                            <p:txEl>
                                              <p:pRg st="0" end="0"/>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jpg"/>
          <p:cNvPicPr>
            <a:picLocks noChangeAspect="1"/>
          </p:cNvPicPr>
          <p:nvPr/>
        </p:nvPicPr>
        <p:blipFill>
          <a:blip r:embed="rId2" cstate="print"/>
          <a:stretch>
            <a:fillRect/>
          </a:stretch>
        </p:blipFill>
        <p:spPr>
          <a:xfrm>
            <a:off x="5562600" y="0"/>
            <a:ext cx="3581400" cy="6858000"/>
          </a:xfrm>
          <a:prstGeom prst="rect">
            <a:avLst/>
          </a:prstGeom>
        </p:spPr>
      </p:pic>
      <p:sp>
        <p:nvSpPr>
          <p:cNvPr id="29697" name="Rectangle 1"/>
          <p:cNvSpPr>
            <a:spLocks noChangeArrowheads="1"/>
          </p:cNvSpPr>
          <p:nvPr/>
        </p:nvSpPr>
        <p:spPr bwMode="auto">
          <a:xfrm>
            <a:off x="457200" y="1126153"/>
            <a:ext cx="4876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This is </a:t>
            </a:r>
            <a:r>
              <a:rPr kumimoji="0" lang="en-US"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the</a:t>
            </a: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year 2070</a:t>
            </a:r>
            <a:endParaRPr kumimoji="0" lang="en-US" sz="2400" b="0" i="0" u="none" strike="noStrike" cap="none" normalizeH="0" baseline="0" dirty="0" smtClean="0">
              <a:ln>
                <a:noFill/>
              </a:ln>
              <a:solidFill>
                <a:schemeClr val="accent5">
                  <a:lumMod val="20000"/>
                  <a:lumOff val="80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I have just turned 50, but I my appearance is of somebody of 85.</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chemeClr val="accent5">
                  <a:lumMod val="20000"/>
                  <a:lumOff val="80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I suffer from serious kidney problems, because I do not drink enough water.</a:t>
            </a: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accent5">
                  <a:lumMod val="20000"/>
                  <a:lumOff val="80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I'm afraid I do not have much time left to live.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accent5">
                  <a:lumMod val="20000"/>
                  <a:lumOff val="80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I am one of the oldest people in this society.</a:t>
            </a:r>
            <a:r>
              <a:rPr kumimoji="0" lang="pt-BR" sz="2400" b="1" i="0" u="none" strike="noStrike" cap="none" normalizeH="0" baseline="0" dirty="0" smtClean="0">
                <a:ln>
                  <a:noFill/>
                </a:ln>
                <a:solidFill>
                  <a:schemeClr val="accent5">
                    <a:lumMod val="20000"/>
                    <a:lumOff val="80000"/>
                  </a:schemeClr>
                </a:solidFill>
                <a:effectLst/>
                <a:latin typeface="Calibri" pitchFamily="34" charset="0"/>
                <a:ea typeface="Calibri" pitchFamily="34" charset="0"/>
                <a:cs typeface="Times New Roman" pitchFamily="18" charset="0"/>
              </a:rPr>
              <a:t> </a:t>
            </a:r>
            <a:endParaRPr kumimoji="0" lang="pt-BR" sz="2400" b="0" i="0" u="none" strike="noStrike" cap="none" normalizeH="0" baseline="0" dirty="0" smtClean="0">
              <a:ln>
                <a:noFill/>
              </a:ln>
              <a:solidFill>
                <a:schemeClr val="accent5">
                  <a:lumMod val="20000"/>
                  <a:lumOff val="80000"/>
                </a:schemeClr>
              </a:solidFill>
              <a:effectLst/>
              <a:latin typeface="Arial" pitchFamily="34" charset="0"/>
            </a:endParaRPr>
          </a:p>
        </p:txBody>
      </p:sp>
    </p:spTree>
  </p:cSld>
  <p:clrMapOvr>
    <a:masterClrMapping/>
  </p:clrMapOvr>
  <p:transition advClick="0"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697"/>
                                        </p:tgtEl>
                                        <p:attrNameLst>
                                          <p:attrName>style.visibility</p:attrName>
                                        </p:attrNameLst>
                                      </p:cBhvr>
                                      <p:to>
                                        <p:strVal val="visible"/>
                                      </p:to>
                                    </p:set>
                                    <p:animEffect transition="in" filter="fade">
                                      <p:cBhvr>
                                        <p:cTn id="10" dur="1000"/>
                                        <p:tgtEl>
                                          <p:spTgt spid="29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1282</Words>
  <Application>Microsoft Office PowerPoint</Application>
  <PresentationFormat>On-screen Show (4:3)</PresentationFormat>
  <Paragraphs>190</Paragraphs>
  <Slides>37</Slides>
  <Notes>0</Notes>
  <HiddenSlides>0</HiddenSlides>
  <MMClips>1</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complab</dc:creator>
  <cp:lastModifiedBy>teachers</cp:lastModifiedBy>
  <cp:revision>48</cp:revision>
  <dcterms:created xsi:type="dcterms:W3CDTF">2009-10-28T10:04:38Z</dcterms:created>
  <dcterms:modified xsi:type="dcterms:W3CDTF">2011-02-24T06:59:41Z</dcterms:modified>
</cp:coreProperties>
</file>