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83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65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28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0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16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57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34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09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05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47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D27BF-2238-4E22-979E-183C65389C22}" type="datetimeFigureOut">
              <a:rPr lang="fr-FR" smtClean="0"/>
              <a:t>17/12/2011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DEC45-C732-414E-B905-D038A8308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64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56" y="548680"/>
            <a:ext cx="8405734" cy="562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53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Students</a:t>
            </a:r>
            <a:r>
              <a:rPr lang="fr-FR" dirty="0" smtClean="0"/>
              <a:t> </a:t>
            </a:r>
            <a:r>
              <a:rPr lang="fr-FR" dirty="0" err="1" smtClean="0"/>
              <a:t>doing</a:t>
            </a:r>
            <a:r>
              <a:rPr lang="fr-FR" dirty="0" smtClean="0"/>
              <a:t> the </a:t>
            </a:r>
            <a:r>
              <a:rPr lang="fr-FR" dirty="0" err="1" smtClean="0"/>
              <a:t>coloring</a:t>
            </a:r>
            <a:r>
              <a:rPr lang="fr-FR" dirty="0" smtClean="0"/>
              <a:t> </a:t>
            </a:r>
            <a:r>
              <a:rPr lang="fr-FR" dirty="0" err="1" smtClean="0"/>
              <a:t>sheets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1958181"/>
            <a:ext cx="5689600" cy="3810000"/>
          </a:xfrm>
        </p:spPr>
      </p:pic>
    </p:spTree>
    <p:extLst>
      <p:ext uri="{BB962C8B-B14F-4D97-AF65-F5344CB8AC3E}">
        <p14:creationId xmlns:p14="http://schemas.microsoft.com/office/powerpoint/2010/main" val="257103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301387" cy="5558965"/>
          </a:xfrm>
        </p:spPr>
      </p:pic>
    </p:spTree>
    <p:extLst>
      <p:ext uri="{BB962C8B-B14F-4D97-AF65-F5344CB8AC3E}">
        <p14:creationId xmlns:p14="http://schemas.microsoft.com/office/powerpoint/2010/main" val="24198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1524000"/>
            <a:ext cx="56896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38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1524000"/>
            <a:ext cx="56896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0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1524000"/>
            <a:ext cx="56896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Bye!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9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Affichage à l'écran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Students doing the coloring sheets</vt:lpstr>
      <vt:lpstr>Présentation PowerPoint</vt:lpstr>
      <vt:lpstr>Présentation PowerPoint</vt:lpstr>
      <vt:lpstr>Présentation PowerPoint</vt:lpstr>
      <vt:lpstr>Présentation PowerPoint</vt:lpstr>
      <vt:lpstr>Bye!</vt:lpstr>
    </vt:vector>
  </TitlesOfParts>
  <Company>Nom de votre société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Votre nom d'utilisateur</dc:creator>
  <cp:lastModifiedBy>Votre nom d'utilisateur</cp:lastModifiedBy>
  <cp:revision>1</cp:revision>
  <dcterms:created xsi:type="dcterms:W3CDTF">2011-12-17T08:17:05Z</dcterms:created>
  <dcterms:modified xsi:type="dcterms:W3CDTF">2011-12-17T08:24:52Z</dcterms:modified>
</cp:coreProperties>
</file>