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61D83F-322D-4D22-912F-538BE50F0282}" type="datetimeFigureOut">
              <a:rPr lang="en-US" smtClean="0"/>
              <a:t>7/27/2006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5330AA-F855-4E81-95B3-83277376C64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aurav\Desktop\isa proof\ramadan\ramadan pics\New Folder\DSC018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801600" y="-9296400"/>
            <a:ext cx="12192000" cy="8839200"/>
          </a:xfrm>
          <a:prstGeom prst="rect">
            <a:avLst/>
          </a:prstGeom>
          <a:noFill/>
        </p:spPr>
      </p:pic>
      <p:pic>
        <p:nvPicPr>
          <p:cNvPr id="1027" name="Picture 3" descr="C:\Documents and Settings\gaurav\Desktop\isa proof\ramadan\ramadan pics\New Folder\DSC01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801600" y="-9601200"/>
            <a:ext cx="12192000" cy="9144000"/>
          </a:xfrm>
          <a:prstGeom prst="rect">
            <a:avLst/>
          </a:prstGeom>
          <a:noFill/>
        </p:spPr>
      </p:pic>
      <p:pic>
        <p:nvPicPr>
          <p:cNvPr id="6" name="Picture 5" descr="Ramada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609600"/>
            <a:ext cx="6477000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8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84550" y="1447800"/>
            <a:ext cx="3600450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18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1" y="304800"/>
            <a:ext cx="8229600" cy="6324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609600"/>
            <a:ext cx="7162800" cy="4777581"/>
          </a:xfrm>
        </p:spPr>
      </p:pic>
      <p:sp>
        <p:nvSpPr>
          <p:cNvPr id="5" name="TextBox 4"/>
          <p:cNvSpPr txBox="1"/>
          <p:nvPr/>
        </p:nvSpPr>
        <p:spPr>
          <a:xfrm>
            <a:off x="914400" y="57912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DRV DAV Centenary public School,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Phillaur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, India.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</TotalTime>
  <Words>10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Solstice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gaurav</dc:creator>
  <cp:lastModifiedBy>gaurav</cp:lastModifiedBy>
  <cp:revision>2</cp:revision>
  <dcterms:created xsi:type="dcterms:W3CDTF">2006-07-27T17:08:50Z</dcterms:created>
  <dcterms:modified xsi:type="dcterms:W3CDTF">2006-07-27T17:24:05Z</dcterms:modified>
</cp:coreProperties>
</file>