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4" r:id="rId2"/>
    <p:sldId id="442" r:id="rId3"/>
    <p:sldId id="438" r:id="rId4"/>
    <p:sldId id="440" r:id="rId5"/>
    <p:sldId id="420" r:id="rId6"/>
    <p:sldId id="305" r:id="rId7"/>
    <p:sldId id="437" r:id="rId8"/>
    <p:sldId id="421" r:id="rId9"/>
    <p:sldId id="428" r:id="rId10"/>
    <p:sldId id="350" r:id="rId11"/>
    <p:sldId id="392" r:id="rId12"/>
    <p:sldId id="365" r:id="rId13"/>
    <p:sldId id="426" r:id="rId14"/>
    <p:sldId id="391" r:id="rId15"/>
    <p:sldId id="369" r:id="rId16"/>
    <p:sldId id="403" r:id="rId17"/>
    <p:sldId id="399" r:id="rId18"/>
    <p:sldId id="366" r:id="rId19"/>
    <p:sldId id="407" r:id="rId20"/>
    <p:sldId id="400" r:id="rId21"/>
    <p:sldId id="441" r:id="rId22"/>
    <p:sldId id="44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2496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1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59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256FAD-117A-4249-AFF9-8BD0E74D4DC3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E89F93-4B83-4587-B396-BAEB63A25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23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8EC76B-AAFC-448B-A75A-BBA8C547F721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537413-8DB4-4781-A5AF-D472C4A8B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809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1400" dirty="0" smtClean="0"/>
              <a:t>Welcome</a:t>
            </a:r>
          </a:p>
          <a:p>
            <a:endParaRPr lang="en-US"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A3874-1A9B-4FAA-A3DC-60B6E0F884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13F5D-2537-44EF-9E4B-CBFC5D220D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85150-1C95-450F-9136-23AB3FA9C0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37413-8DB4-4781-A5AF-D472C4A8B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2591A-F51D-44C4-96AB-388BC39B44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37413-8DB4-4781-A5AF-D472C4A8B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2591A-F51D-44C4-96AB-388BC39B44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CF47-7137-4B7D-A56E-C61F8B89F01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7B930-ECD7-4AFF-AEC7-7617ABE29C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37413-8DB4-4781-A5AF-D472C4A8BE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19"/>
            <a:ext cx="50292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591" tIns="45795" rIns="91591" bIns="45795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19"/>
            <a:ext cx="50292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1400" dirty="0" smtClean="0"/>
              <a:t>Mention the Academy in Tyngsboro</a:t>
            </a:r>
          </a:p>
          <a:p>
            <a:pPr>
              <a:buFontTx/>
              <a:buChar char="•"/>
            </a:pPr>
            <a:r>
              <a:rPr lang="en-US" sz="1400" dirty="0" smtClean="0"/>
              <a:t>Language </a:t>
            </a:r>
            <a:r>
              <a:rPr lang="en-US" sz="1400" smtClean="0"/>
              <a:t>at Worcester</a:t>
            </a:r>
            <a:endParaRPr lang="en-US" sz="1400" dirty="0" smtClean="0"/>
          </a:p>
          <a:p>
            <a:pPr>
              <a:buFontTx/>
              <a:buChar char="•"/>
            </a:pPr>
            <a:r>
              <a:rPr lang="en-US" sz="1400" dirty="0" smtClean="0"/>
              <a:t>Sheffield; Norwich</a:t>
            </a:r>
            <a:endParaRPr lang="en-US" sz="14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19"/>
            <a:ext cx="50292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en-US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519"/>
            <a:ext cx="50292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en-US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37413-8DB4-4781-A5AF-D472C4A8B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A0DDEA-FF69-42F0-B1A3-A293759154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2591A-F51D-44C4-96AB-388BC39B44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PowerPoint lesson done by a graduate student for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37413-8DB4-4781-A5AF-D472C4A8B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37413-8DB4-4781-A5AF-D472C4A8B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D1D3-1E10-4661-BC75-3EF75F6BA604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0ABD-8305-4495-B196-007391CF6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536B-7F17-439E-9F7B-51C273451904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666-D480-41CA-98A4-99DD3B30F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1709-1CDF-4119-8000-134AC5E74952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ED05-DA50-4821-8069-485582323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3983-743A-4145-A82E-DC31D10D236D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1ECA-083F-4038-94F6-8E0FF7D3B350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7887-EE5D-455B-825E-D899B17DB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226C-9A9B-4FAC-BAE1-4D42DAB413BE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5480-82AA-42FB-A224-02D75CE73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774E-080E-4D02-B7BB-6939B7F17FC0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CAD3-23B9-48E8-BD98-7CDBF6047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578C-F801-4D5A-BCFF-980152F74331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1AB8-0C0D-487A-AF0C-0C992D675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EC76-2717-48FC-9CF5-F5026DDF16C5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6F6A-8A24-4A6A-A199-B74889E74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7B64-7D06-47C2-8993-B655588E8A91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C4E0-B957-4F05-9EA0-D4E2ABE00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1554-6A86-4C0D-B33F-6E16BF054576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C82D-53B0-4C52-A1B9-F297BB4F4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1D89-578B-45A2-BA4A-9716FAE023E3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9CF3-B5E6-4709-B80C-4D4CFB178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8A11D-F8B0-4B13-BE2B-99758AA237DD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CF6CF-F2F5-4794-8C3B-4A7FAD2AB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768523" cy="575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NOTRE DAME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VIRTUAL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SCHOOL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6629400" cy="18371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lvl="1"/>
            <a:endParaRPr lang="en-US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ctr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‘Power of the Sun’</a:t>
            </a:r>
          </a:p>
          <a:p>
            <a:pPr lvl="1" algn="ctr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Photovoltaic Project in </a:t>
            </a:r>
          </a:p>
          <a:p>
            <a:pPr lvl="1" algn="ctr">
              <a:spcAft>
                <a:spcPts val="1200"/>
              </a:spcAft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Congo and Nigeria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8600" y="1219200"/>
            <a:ext cx="861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/>
          <a:srcRect l="14998" t="13125" r="13123" b="19687"/>
          <a:stretch>
            <a:fillRect/>
          </a:stretch>
        </p:blipFill>
        <p:spPr bwMode="auto">
          <a:xfrm>
            <a:off x="304800" y="152400"/>
            <a:ext cx="1501515" cy="87034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7250" t="9430" r="6305" b="68841"/>
          <a:stretch>
            <a:fillRect/>
          </a:stretch>
        </p:blipFill>
        <p:spPr bwMode="auto">
          <a:xfrm>
            <a:off x="228600" y="1905000"/>
            <a:ext cx="2418047" cy="15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4419600"/>
            <a:ext cx="8229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Impact Through Technology</a:t>
            </a:r>
          </a:p>
          <a:p>
            <a:pPr lvl="1" algn="ctr"/>
            <a:r>
              <a:rPr 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Sister Kristin Hokanson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t="2829"/>
          <a:stretch>
            <a:fillRect/>
          </a:stretch>
        </p:blipFill>
        <p:spPr bwMode="auto">
          <a:xfrm>
            <a:off x="0" y="0"/>
            <a:ext cx="9144000" cy="69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b="2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t="1922"/>
          <a:stretch>
            <a:fillRect/>
          </a:stretch>
        </p:blipFill>
        <p:spPr bwMode="auto">
          <a:xfrm>
            <a:off x="0" y="0"/>
            <a:ext cx="9144000" cy="68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49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04800" y="838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1852" t="13413" r="13432"/>
          <a:stretch>
            <a:fillRect/>
          </a:stretch>
        </p:blipFill>
        <p:spPr bwMode="auto">
          <a:xfrm>
            <a:off x="228600" y="152400"/>
            <a:ext cx="4396766" cy="38587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914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News updates from </a:t>
            </a:r>
          </a:p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Sister Jean Stoner</a:t>
            </a:r>
          </a:p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United Nations NGO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953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from Sister Maura Browne</a:t>
            </a:r>
          </a:p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Justice and Peace Coordinator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0667" t="13400" r="12308" b="11485"/>
          <a:stretch>
            <a:fillRect/>
          </a:stretch>
        </p:blipFill>
        <p:spPr bwMode="auto">
          <a:xfrm>
            <a:off x="4724400" y="2895600"/>
            <a:ext cx="4302497" cy="35990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6252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768523" cy="575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NOTRE DAME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VIRTUAL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SCHOOL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362200" y="1752600"/>
            <a:ext cx="5950527" cy="2945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lvl="1"/>
            <a:endParaRPr lang="en-US" b="1" i="1" dirty="0">
              <a:solidFill>
                <a:schemeClr val="tx2"/>
              </a:solidFill>
              <a:latin typeface="Times New Roman" charset="0"/>
            </a:endParaRPr>
          </a:p>
          <a:p>
            <a:pPr lvl="1"/>
            <a:r>
              <a:rPr lang="en-US" sz="2400" b="1" i="1" dirty="0">
                <a:latin typeface="Times New Roman" charset="0"/>
              </a:rPr>
              <a:t>December 11	</a:t>
            </a:r>
          </a:p>
          <a:p>
            <a:pPr lvl="1"/>
            <a:endParaRPr lang="en-US" sz="2400" b="1" i="1" dirty="0">
              <a:latin typeface="Times New Roman" charset="0"/>
            </a:endParaRPr>
          </a:p>
          <a:p>
            <a:pPr lvl="1">
              <a:spcAft>
                <a:spcPct val="50000"/>
              </a:spcAft>
            </a:pPr>
            <a:r>
              <a:rPr lang="en-US" sz="2400" b="1" i="1" dirty="0">
                <a:latin typeface="Times New Roman" charset="0"/>
              </a:rPr>
              <a:t>In the schools teach whatever is necessary to equip the students for life.</a:t>
            </a:r>
          </a:p>
          <a:p>
            <a:pPr lvl="1"/>
            <a:r>
              <a:rPr lang="en-US" sz="2400" b="1" i="1" dirty="0">
                <a:latin typeface="Times New Roman" charset="0"/>
              </a:rPr>
              <a:t>				St. Julie Billiart</a:t>
            </a:r>
            <a:endParaRPr lang="en-US" sz="2400" b="1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 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8600" y="1219200"/>
            <a:ext cx="861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73733" name="Picture 5" descr="C:\WINDOWS\Desktop\St. Julie #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1454727" cy="3104029"/>
          </a:xfrm>
          <a:prstGeom prst="rect">
            <a:avLst/>
          </a:prstGeom>
          <a:noFill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 cstate="print"/>
          <a:srcRect l="14998" t="13125" r="13123" b="19687"/>
          <a:stretch>
            <a:fillRect/>
          </a:stretch>
        </p:blipFill>
        <p:spPr bwMode="auto">
          <a:xfrm>
            <a:off x="304800" y="152400"/>
            <a:ext cx="1501515" cy="8703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48768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We value the focus on education in our congregational tradition and give special attention to the educational dimension of our mission …</a:t>
            </a:r>
          </a:p>
          <a:p>
            <a:endParaRPr lang="en-US" sz="2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Constitutions of the Sisters of Notre Dame de Namur</a:t>
            </a:r>
            <a:endParaRPr lang="en-US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0546" y="806823"/>
            <a:ext cx="6768523" cy="821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800" dirty="0">
              <a:latin typeface="Times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15637" y="2017059"/>
            <a:ext cx="6234545" cy="421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0" hangingPunct="0"/>
            <a:endParaRPr lang="en-US" sz="2200" dirty="0">
              <a:solidFill>
                <a:srgbClr val="000099"/>
              </a:solidFill>
              <a:latin typeface="Times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768523" cy="575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NOTRE DAME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VIRTUAL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SCHOOL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8600" y="1219200"/>
            <a:ext cx="861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/>
          <a:srcRect l="14998" t="13125" r="13123" b="19687"/>
          <a:stretch>
            <a:fillRect/>
          </a:stretch>
        </p:blipFill>
        <p:spPr bwMode="auto">
          <a:xfrm>
            <a:off x="304800" y="152400"/>
            <a:ext cx="1501515" cy="870348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8402782" cy="4207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1028700" indent="-571500" algn="ctr">
              <a:spcAft>
                <a:spcPct val="2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Next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Steps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28700" lvl="1" indent="-571500">
              <a:spcAft>
                <a:spcPts val="18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website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28700" lvl="1" indent="-571500">
              <a:spcAft>
                <a:spcPts val="18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 link to Photovoltaic educational resources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28700" lvl="1" indent="-571500">
              <a:spcAft>
                <a:spcPts val="18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Involve Notre Dame schools through social media – blogs, Twitter, </a:t>
            </a:r>
            <a:r>
              <a:rPr lang="en-U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28700" lvl="1" indent="-571500">
              <a:spcAft>
                <a:spcPts val="18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eLanguages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56602" lvl="1" indent="-1128301">
              <a:spcAft>
                <a:spcPct val="50000"/>
              </a:spcAft>
              <a:buClr>
                <a:srgbClr val="000099"/>
              </a:buClr>
            </a:pPr>
            <a:endParaRPr lang="en-US" sz="2900" dirty="0"/>
          </a:p>
        </p:txBody>
      </p:sp>
      <p:pic>
        <p:nvPicPr>
          <p:cNvPr id="6" name="Picture 6" descr="Slid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48200"/>
            <a:ext cx="2133600" cy="158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1                                                         0001CFB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990600" y="2284600"/>
            <a:ext cx="6705600" cy="225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“I think that soon you and I shall see things we should never have thought possible.”</a:t>
            </a:r>
          </a:p>
          <a:p>
            <a:pPr algn="r">
              <a:lnSpc>
                <a:spcPts val="4000"/>
              </a:lnSpc>
              <a:spcBef>
                <a:spcPct val="50000"/>
              </a:spcBef>
            </a:pPr>
            <a:r>
              <a:rPr lang="en-US" sz="1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SNDdeN Congregational Leadership Team</a:t>
            </a:r>
            <a:endParaRPr lang="en-US" sz="1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301750" y="5927912"/>
            <a:ext cx="6387523" cy="790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defRPr/>
            </a:pPr>
            <a:r>
              <a:rPr lang="en-US" sz="4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www.ndvs.org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768523" cy="575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NOTRE DAME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VIRTUAL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SCHOOL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8600" y="1219200"/>
            <a:ext cx="861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/>
          <a:srcRect l="14998" t="13125" r="13123" b="19687"/>
          <a:stretch>
            <a:fillRect/>
          </a:stretch>
        </p:blipFill>
        <p:spPr bwMode="auto">
          <a:xfrm>
            <a:off x="304800" y="152400"/>
            <a:ext cx="1501515" cy="870348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077200" cy="2560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>
              <a:spcAft>
                <a:spcPct val="50000"/>
              </a:spcAft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Mission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Statement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>
              <a:lnSpc>
                <a:spcPts val="3000"/>
              </a:lnSpc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Notre Dame Virtual School supports the mission of the Sisters of Notre Dame.  The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school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uses technology to </a:t>
            </a:r>
            <a:r>
              <a:rPr lang="en-US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expand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teaching and learning by connecting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Notre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Dame schools and sponsored ministries around the world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" name="Picture 9" descr="138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1370013" cy="184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768523" cy="575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NOTRE DAME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VIRTUAL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SCHOOL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8600" y="1219200"/>
            <a:ext cx="8610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 dirty="0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/>
          <a:srcRect l="14998" t="13125" r="13123" b="19687"/>
          <a:stretch>
            <a:fillRect/>
          </a:stretch>
        </p:blipFill>
        <p:spPr bwMode="auto">
          <a:xfrm>
            <a:off x="304800" y="152400"/>
            <a:ext cx="1501515" cy="870348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447800"/>
            <a:ext cx="8839200" cy="24696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NDVS enables schools to</a:t>
            </a:r>
          </a:p>
          <a:p>
            <a:endParaRPr lang="en-US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1869" lvl="1" indent="-461578">
              <a:spcAft>
                <a:spcPct val="35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Supplement their curriculum</a:t>
            </a:r>
          </a:p>
          <a:p>
            <a:pPr marL="871869" lvl="1" indent="-461578">
              <a:spcAft>
                <a:spcPct val="35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alternative learning opportunities</a:t>
            </a:r>
          </a:p>
          <a:p>
            <a:pPr marL="871869" lvl="1" indent="-461578">
              <a:spcAft>
                <a:spcPct val="35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Collaborate with other Notre Dame schools </a:t>
            </a:r>
          </a:p>
          <a:p>
            <a:pPr marL="871869" lvl="1" indent="-461578">
              <a:spcAft>
                <a:spcPct val="35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Teach their students to use the latest technology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3886200"/>
            <a:ext cx="6172200" cy="18941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871869" lvl="1" indent="-461578">
              <a:spcAft>
                <a:spcPct val="35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their faculty with opportunities to learn and practice the techniques of online learning</a:t>
            </a:r>
          </a:p>
          <a:p>
            <a:pPr marL="871869" lvl="1" indent="-461578">
              <a:spcAft>
                <a:spcPct val="200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Experience the diversity of the global community</a:t>
            </a:r>
          </a:p>
        </p:txBody>
      </p:sp>
      <p:pic>
        <p:nvPicPr>
          <p:cNvPr id="11" name="Picture 5" descr="world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2898544" cy="15823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0" y="1462088"/>
          <a:ext cx="6096000" cy="3949700"/>
        </p:xfrm>
        <a:graphic>
          <a:graphicData uri="http://schemas.openxmlformats.org/presentationml/2006/ole">
            <p:oleObj spid="_x0000_s3075" name="Chart" r:id="rId4" imgW="6705728" imgH="4476776" progId="MSGraph.Chart.8">
              <p:embed followColorScheme="full"/>
            </p:oleObj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078038" y="1681163"/>
            <a:ext cx="5195887" cy="3495675"/>
          </a:xfrm>
          <a:prstGeom prst="sun">
            <a:avLst>
              <a:gd name="adj" fmla="val 25000"/>
            </a:avLst>
          </a:prstGeom>
          <a:solidFill>
            <a:srgbClr val="0024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629400" y="1828800"/>
            <a:ext cx="2362200" cy="10523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b="1" dirty="0">
                <a:latin typeface="Times" charset="0"/>
              </a:rPr>
              <a:t>Online </a:t>
            </a:r>
            <a:r>
              <a:rPr lang="en-US" b="1" dirty="0" smtClean="0">
                <a:latin typeface="Times" charset="0"/>
              </a:rPr>
              <a:t>Courses Learning Webs/Units</a:t>
            </a:r>
          </a:p>
          <a:p>
            <a:pPr algn="ctr" defTabSz="820738" eaLnBrk="0" hangingPunct="0">
              <a:spcBef>
                <a:spcPct val="50000"/>
              </a:spcBef>
            </a:pPr>
            <a:endParaRPr lang="en-US" b="1" dirty="0">
              <a:latin typeface="Times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580188" y="4505325"/>
            <a:ext cx="1801812" cy="636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b="1" dirty="0" smtClean="0">
                <a:latin typeface="Times" charset="0"/>
              </a:rPr>
              <a:t>FirstClass Intranet System</a:t>
            </a:r>
            <a:endParaRPr lang="en-US" b="1" dirty="0">
              <a:latin typeface="Times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342188" y="3227388"/>
            <a:ext cx="1455737" cy="3598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defTabSz="820738" eaLnBrk="0" hangingPunct="0"/>
            <a:r>
              <a:rPr lang="en-US" b="1" dirty="0" smtClean="0">
                <a:latin typeface="Times" charset="0"/>
              </a:rPr>
              <a:t>Social Media</a:t>
            </a:r>
            <a:endParaRPr lang="en-US" b="1" dirty="0">
              <a:latin typeface="Times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2800" y="762000"/>
            <a:ext cx="2730523" cy="913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820738" eaLnBrk="0" hangingPunct="0">
              <a:spcBef>
                <a:spcPts val="0"/>
              </a:spcBef>
            </a:pPr>
            <a:r>
              <a:rPr lang="en-US" b="1" dirty="0" smtClean="0">
                <a:latin typeface="Times" charset="0"/>
              </a:rPr>
              <a:t>Special Projects </a:t>
            </a:r>
          </a:p>
          <a:p>
            <a:pPr algn="ctr" defTabSz="820738" eaLnBrk="0" hangingPunct="0">
              <a:spcBef>
                <a:spcPts val="0"/>
              </a:spcBef>
            </a:pPr>
            <a:r>
              <a:rPr lang="en-US" b="1" dirty="0" smtClean="0">
                <a:latin typeface="Times" charset="0"/>
              </a:rPr>
              <a:t>Millennium Development </a:t>
            </a:r>
          </a:p>
          <a:p>
            <a:pPr algn="ctr" defTabSz="820738" eaLnBrk="0" hangingPunct="0">
              <a:spcBef>
                <a:spcPts val="0"/>
              </a:spcBef>
            </a:pPr>
            <a:r>
              <a:rPr lang="en-US" b="1" dirty="0" smtClean="0">
                <a:latin typeface="Times" charset="0"/>
              </a:rPr>
              <a:t>Goals</a:t>
            </a:r>
            <a:endParaRPr lang="en-US" b="1" dirty="0">
              <a:latin typeface="Times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371600" y="1676400"/>
            <a:ext cx="1512241" cy="636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820738" eaLnBrk="0" hangingPunct="0"/>
            <a:r>
              <a:rPr lang="en-US" b="1" dirty="0" smtClean="0">
                <a:latin typeface="Times" charset="0"/>
              </a:rPr>
              <a:t>FlashMeeting</a:t>
            </a:r>
          </a:p>
          <a:p>
            <a:pPr algn="ctr" defTabSz="820738" eaLnBrk="0" hangingPunct="0"/>
            <a:r>
              <a:rPr lang="en-US" b="1" dirty="0" smtClean="0">
                <a:latin typeface="Times" charset="0"/>
              </a:rPr>
              <a:t>Skype</a:t>
            </a:r>
            <a:endParaRPr lang="en-US" b="1" dirty="0">
              <a:latin typeface="Times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2400" y="3092450"/>
            <a:ext cx="2057400" cy="913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spcBef>
                <a:spcPts val="0"/>
              </a:spcBef>
            </a:pPr>
            <a:r>
              <a:rPr lang="en-US" b="1" dirty="0" smtClean="0">
                <a:latin typeface="Times" charset="0"/>
              </a:rPr>
              <a:t>Blogs/ Newsletters</a:t>
            </a:r>
          </a:p>
          <a:p>
            <a:pPr algn="ctr" defTabSz="820738" eaLnBrk="0" hangingPunct="0">
              <a:spcBef>
                <a:spcPts val="0"/>
              </a:spcBef>
            </a:pPr>
            <a:r>
              <a:rPr lang="en-US" b="1" dirty="0" smtClean="0">
                <a:latin typeface="Times" charset="0"/>
              </a:rPr>
              <a:t>United Nations</a:t>
            </a:r>
          </a:p>
          <a:p>
            <a:pPr algn="ctr" defTabSz="820738" eaLnBrk="0" hangingPunct="0">
              <a:spcBef>
                <a:spcPts val="0"/>
              </a:spcBef>
            </a:pPr>
            <a:r>
              <a:rPr lang="en-US" b="1" dirty="0" smtClean="0">
                <a:latin typeface="Times" charset="0"/>
              </a:rPr>
              <a:t>Justice &amp; Peace</a:t>
            </a:r>
            <a:endParaRPr lang="en-US" b="1" dirty="0">
              <a:latin typeface="Times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532188" y="5311775"/>
            <a:ext cx="2411412" cy="636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b="1" dirty="0" smtClean="0">
                <a:latin typeface="Times" charset="0"/>
              </a:rPr>
              <a:t>Organizational memberships</a:t>
            </a:r>
            <a:endParaRPr lang="en-US" b="1" dirty="0">
              <a:latin typeface="Times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657600" y="3092450"/>
            <a:ext cx="1981200" cy="821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NDVS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Global</a:t>
            </a:r>
          </a:p>
          <a:p>
            <a:pPr algn="ctr" defTabSz="820738" eaLnBrk="0" hangingPunct="0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Network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93850" y="4638675"/>
            <a:ext cx="1384300" cy="3598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defTabSz="820738" eaLnBrk="0" hangingPunct="0">
              <a:spcBef>
                <a:spcPct val="50000"/>
              </a:spcBef>
            </a:pPr>
            <a:r>
              <a:rPr lang="en-US" b="1" dirty="0" smtClean="0">
                <a:latin typeface="Times" charset="0"/>
              </a:rPr>
              <a:t>eLanguages</a:t>
            </a:r>
            <a:endParaRPr lang="en-US" b="1" dirty="0"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1828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is Photovoltaic Technology a Better  Method?</a:t>
            </a:r>
          </a:p>
        </p:txBody>
      </p:sp>
      <p:sp>
        <p:nvSpPr>
          <p:cNvPr id="11267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514600"/>
            <a:ext cx="65532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Photovoltaic energy is affordable, renewable,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highly reliable, and improves quality of life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  <a:p>
            <a:pPr eaLnBrk="1" hangingPunct="1"/>
            <a:endParaRPr lang="en-US" sz="2800" dirty="0" smtClean="0">
              <a:latin typeface="Garamond" pitchFamily="18" charset="0"/>
            </a:endParaRPr>
          </a:p>
        </p:txBody>
      </p:sp>
      <p:pic>
        <p:nvPicPr>
          <p:cNvPr id="50178" name="Picture 2" descr="https://encrypted-tbn0.google.com/images?q=tbn:ANd9GcRJzWN6U03SVCTKKxLbC_GR3MfgFvmCyRrnbsesIQsUy8vOnxra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312</Words>
  <Application>Microsoft Office PowerPoint</Application>
  <PresentationFormat>On-screen Show (4:3)</PresentationFormat>
  <Paragraphs>82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Why is Photovoltaic Technology a Better  Method?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koekenberg</cp:lastModifiedBy>
  <cp:revision>300</cp:revision>
  <dcterms:created xsi:type="dcterms:W3CDTF">2010-02-15T14:01:00Z</dcterms:created>
  <dcterms:modified xsi:type="dcterms:W3CDTF">2012-02-22T19:36:32Z</dcterms:modified>
</cp:coreProperties>
</file>