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6" r:id="rId2"/>
    <p:sldId id="258" r:id="rId3"/>
    <p:sldId id="259" r:id="rId4"/>
    <p:sldId id="260" r:id="rId5"/>
    <p:sldId id="262" r:id="rId6"/>
    <p:sldId id="263" r:id="rId7"/>
    <p:sldId id="266" r:id="rId8"/>
    <p:sldId id="267"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varScale="1">
        <p:scale>
          <a:sx n="51" d="100"/>
          <a:sy n="51" d="100"/>
        </p:scale>
        <p:origin x="-2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png"/><Relationship Id="rId5" Type="http://schemas.openxmlformats.org/officeDocument/2006/relationships/image" Target="../media/image8.jpeg"/><Relationship Id="rId4"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8AD3F6-D058-4BB8-B927-5D9C1A6C5CDF}"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530CFD1A-9ED3-4C2D-A79E-2FD91E7F24B2}">
      <dgm:prSet phldrT="[Text]"/>
      <dgm:spPr/>
      <dgm:t>
        <a:bodyPr/>
        <a:lstStyle/>
        <a:p>
          <a:r>
            <a:rPr lang="en-US" dirty="0" smtClean="0"/>
            <a:t>1</a:t>
          </a:r>
          <a:r>
            <a:rPr lang="en-US" baseline="30000" dirty="0" smtClean="0"/>
            <a:t>ST</a:t>
          </a:r>
          <a:r>
            <a:rPr lang="en-US" dirty="0" smtClean="0"/>
            <a:t> QUESTION:</a:t>
          </a:r>
          <a:endParaRPr lang="en-US" dirty="0"/>
        </a:p>
      </dgm:t>
    </dgm:pt>
    <dgm:pt modelId="{B468D870-2A2D-4177-9E81-4A205E228457}" type="parTrans" cxnId="{56C90B8F-BA67-42EA-81E2-6D6969B9D1C4}">
      <dgm:prSet/>
      <dgm:spPr/>
      <dgm:t>
        <a:bodyPr/>
        <a:lstStyle/>
        <a:p>
          <a:endParaRPr lang="en-US"/>
        </a:p>
      </dgm:t>
    </dgm:pt>
    <dgm:pt modelId="{7BA5917A-650B-46B3-99DC-F9A05E44E58B}" type="sibTrans" cxnId="{56C90B8F-BA67-42EA-81E2-6D6969B9D1C4}">
      <dgm:prSet/>
      <dgm:spPr/>
      <dgm:t>
        <a:bodyPr/>
        <a:lstStyle/>
        <a:p>
          <a:endParaRPr lang="en-US"/>
        </a:p>
      </dgm:t>
    </dgm:pt>
    <dgm:pt modelId="{659718CE-A02B-4691-A9CD-31A61FE41367}">
      <dgm:prSet phldrT="[Text]"/>
      <dgm:spPr/>
      <dgm:t>
        <a:bodyPr/>
        <a:lstStyle/>
        <a:p>
          <a:r>
            <a:rPr lang="en-US" dirty="0" smtClean="0"/>
            <a:t>WHAT KNOWLEDGE DO </a:t>
          </a:r>
          <a:r>
            <a:rPr lang="en-US" dirty="0" smtClean="0"/>
            <a:t>YOU HAVE </a:t>
          </a:r>
          <a:r>
            <a:rPr lang="en-US" dirty="0" smtClean="0"/>
            <a:t>ABOUT INDIA AND INDIANS?</a:t>
          </a:r>
          <a:endParaRPr lang="en-US" dirty="0"/>
        </a:p>
      </dgm:t>
    </dgm:pt>
    <dgm:pt modelId="{0BACE68E-28FA-4DED-BACB-0A4D413BEEE7}" type="parTrans" cxnId="{38600FBB-CDD6-46E0-9610-73C3FC7A8158}">
      <dgm:prSet/>
      <dgm:spPr/>
      <dgm:t>
        <a:bodyPr/>
        <a:lstStyle/>
        <a:p>
          <a:endParaRPr lang="en-US"/>
        </a:p>
      </dgm:t>
    </dgm:pt>
    <dgm:pt modelId="{AE86F91A-20D5-4120-A90E-C2A7E6C120FF}" type="sibTrans" cxnId="{38600FBB-CDD6-46E0-9610-73C3FC7A8158}">
      <dgm:prSet/>
      <dgm:spPr/>
      <dgm:t>
        <a:bodyPr/>
        <a:lstStyle/>
        <a:p>
          <a:endParaRPr lang="en-US"/>
        </a:p>
      </dgm:t>
    </dgm:pt>
    <dgm:pt modelId="{23E887DE-DEBD-43FC-97A5-3FA11F3B060C}">
      <dgm:prSet phldrT="[Text]"/>
      <dgm:spPr/>
      <dgm:t>
        <a:bodyPr/>
        <a:lstStyle/>
        <a:p>
          <a:r>
            <a:rPr lang="en-US" dirty="0" smtClean="0"/>
            <a:t>WHEN DID </a:t>
          </a:r>
          <a:r>
            <a:rPr lang="en-US" dirty="0" smtClean="0"/>
            <a:t>YOU </a:t>
          </a:r>
          <a:r>
            <a:rPr lang="en-US" dirty="0" smtClean="0"/>
            <a:t>LAST VISIT OR HAVE HEARD ABOUT THIS COUNTRY ?</a:t>
          </a:r>
          <a:endParaRPr lang="en-US" dirty="0"/>
        </a:p>
      </dgm:t>
    </dgm:pt>
    <dgm:pt modelId="{9176C3B2-43A0-4E17-B82D-3A1B0DD6BCFF}" type="parTrans" cxnId="{C795AFEC-84B5-4F6F-81D5-F9AB7C92A3E5}">
      <dgm:prSet/>
      <dgm:spPr/>
      <dgm:t>
        <a:bodyPr/>
        <a:lstStyle/>
        <a:p>
          <a:endParaRPr lang="en-US"/>
        </a:p>
      </dgm:t>
    </dgm:pt>
    <dgm:pt modelId="{290054CE-A191-4C77-96E4-4AF84E2E4DDD}" type="sibTrans" cxnId="{C795AFEC-84B5-4F6F-81D5-F9AB7C92A3E5}">
      <dgm:prSet/>
      <dgm:spPr/>
      <dgm:t>
        <a:bodyPr/>
        <a:lstStyle/>
        <a:p>
          <a:endParaRPr lang="en-US"/>
        </a:p>
      </dgm:t>
    </dgm:pt>
    <dgm:pt modelId="{F73D8FB9-F030-4E93-AE3B-E9B85BC9D516}">
      <dgm:prSet phldrT="[Text]"/>
      <dgm:spPr/>
      <dgm:t>
        <a:bodyPr/>
        <a:lstStyle/>
        <a:p>
          <a:r>
            <a:rPr lang="en-US" dirty="0" smtClean="0"/>
            <a:t>5</a:t>
          </a:r>
          <a:r>
            <a:rPr lang="en-US" baseline="30000" dirty="0" smtClean="0"/>
            <a:t>TH</a:t>
          </a:r>
          <a:r>
            <a:rPr lang="en-US" dirty="0" smtClean="0"/>
            <a:t>  QUESTION :</a:t>
          </a:r>
          <a:endParaRPr lang="en-US" dirty="0"/>
        </a:p>
      </dgm:t>
    </dgm:pt>
    <dgm:pt modelId="{12E34EF9-3F46-4941-A910-3BEDC6F190C3}" type="parTrans" cxnId="{8D88F40A-CB50-4C34-9330-4C0164FFD662}">
      <dgm:prSet/>
      <dgm:spPr/>
      <dgm:t>
        <a:bodyPr/>
        <a:lstStyle/>
        <a:p>
          <a:endParaRPr lang="en-US"/>
        </a:p>
      </dgm:t>
    </dgm:pt>
    <dgm:pt modelId="{9A781E76-71CC-426C-99F8-36C1C8CCE720}" type="sibTrans" cxnId="{8D88F40A-CB50-4C34-9330-4C0164FFD662}">
      <dgm:prSet/>
      <dgm:spPr/>
      <dgm:t>
        <a:bodyPr/>
        <a:lstStyle/>
        <a:p>
          <a:endParaRPr lang="en-US"/>
        </a:p>
      </dgm:t>
    </dgm:pt>
    <dgm:pt modelId="{34BAACB4-C99E-42C3-8129-8E2650DB27C1}">
      <dgm:prSet phldrT="[Text]"/>
      <dgm:spPr/>
      <dgm:t>
        <a:bodyPr/>
        <a:lstStyle/>
        <a:p>
          <a:r>
            <a:rPr lang="en-US" dirty="0" smtClean="0"/>
            <a:t>CAN YOU THINK OF ANY RECIPE FROM THESE ?</a:t>
          </a:r>
          <a:endParaRPr lang="en-US" dirty="0"/>
        </a:p>
      </dgm:t>
    </dgm:pt>
    <dgm:pt modelId="{440D87CD-1396-437C-9B3A-02614E3355B9}" type="parTrans" cxnId="{5E0CE210-C4EB-4CF9-9928-324B7F110C49}">
      <dgm:prSet/>
      <dgm:spPr/>
      <dgm:t>
        <a:bodyPr/>
        <a:lstStyle/>
        <a:p>
          <a:endParaRPr lang="en-US"/>
        </a:p>
      </dgm:t>
    </dgm:pt>
    <dgm:pt modelId="{846F441A-5FAD-42A9-B6E1-B4C8AE9C8B22}" type="sibTrans" cxnId="{5E0CE210-C4EB-4CF9-9928-324B7F110C49}">
      <dgm:prSet/>
      <dgm:spPr/>
      <dgm:t>
        <a:bodyPr/>
        <a:lstStyle/>
        <a:p>
          <a:endParaRPr lang="en-US"/>
        </a:p>
      </dgm:t>
    </dgm:pt>
    <dgm:pt modelId="{F5CD98E5-DFCE-4705-82F6-E1D3903A17C2}">
      <dgm:prSet phldrT="[Text]"/>
      <dgm:spPr/>
      <dgm:t>
        <a:bodyPr/>
        <a:lstStyle/>
        <a:p>
          <a:r>
            <a:rPr lang="en-US" dirty="0" smtClean="0"/>
            <a:t>4</a:t>
          </a:r>
          <a:r>
            <a:rPr lang="en-US" baseline="30000" dirty="0" smtClean="0"/>
            <a:t>TH</a:t>
          </a:r>
          <a:r>
            <a:rPr lang="en-US" dirty="0" smtClean="0"/>
            <a:t>   OUESTION :</a:t>
          </a:r>
          <a:endParaRPr lang="en-US" dirty="0"/>
        </a:p>
      </dgm:t>
    </dgm:pt>
    <dgm:pt modelId="{DB42BF17-0105-4918-B66B-A9F3D480D58B}" type="parTrans" cxnId="{DF40CFB2-56DD-43A3-8D80-F065CAB3A905}">
      <dgm:prSet/>
      <dgm:spPr/>
      <dgm:t>
        <a:bodyPr/>
        <a:lstStyle/>
        <a:p>
          <a:endParaRPr lang="en-US"/>
        </a:p>
      </dgm:t>
    </dgm:pt>
    <dgm:pt modelId="{1D24AD0B-F559-46F0-9990-CAC41063E5D9}" type="sibTrans" cxnId="{DF40CFB2-56DD-43A3-8D80-F065CAB3A905}">
      <dgm:prSet/>
      <dgm:spPr/>
      <dgm:t>
        <a:bodyPr/>
        <a:lstStyle/>
        <a:p>
          <a:endParaRPr lang="en-US"/>
        </a:p>
      </dgm:t>
    </dgm:pt>
    <dgm:pt modelId="{10C27831-5362-4767-AD17-38ECBA21EE52}">
      <dgm:prSet phldrT="[Text]"/>
      <dgm:spPr/>
      <dgm:t>
        <a:bodyPr/>
        <a:lstStyle/>
        <a:p>
          <a:r>
            <a:rPr lang="en-US" dirty="0" smtClean="0"/>
            <a:t>CAN YOU NAME SOME FRUITS OR VEGETABLES ORIGINATING  FROM INDIA ?</a:t>
          </a:r>
          <a:endParaRPr lang="en-US" dirty="0"/>
        </a:p>
      </dgm:t>
    </dgm:pt>
    <dgm:pt modelId="{4A4AA881-898D-41C2-A633-45B185718E90}" type="parTrans" cxnId="{31B878B4-5E5B-46E7-B5AC-FE99C8CE5345}">
      <dgm:prSet/>
      <dgm:spPr/>
      <dgm:t>
        <a:bodyPr/>
        <a:lstStyle/>
        <a:p>
          <a:endParaRPr lang="en-US"/>
        </a:p>
      </dgm:t>
    </dgm:pt>
    <dgm:pt modelId="{3AC3D575-8B90-4447-BD14-6C13D9721F3E}" type="sibTrans" cxnId="{31B878B4-5E5B-46E7-B5AC-FE99C8CE5345}">
      <dgm:prSet/>
      <dgm:spPr/>
      <dgm:t>
        <a:bodyPr/>
        <a:lstStyle/>
        <a:p>
          <a:endParaRPr lang="en-US"/>
        </a:p>
      </dgm:t>
    </dgm:pt>
    <dgm:pt modelId="{222F0096-D7BD-4B94-8F0B-B86A5299D16A}">
      <dgm:prSet phldrT="[Text]"/>
      <dgm:spPr/>
      <dgm:t>
        <a:bodyPr/>
        <a:lstStyle/>
        <a:p>
          <a:r>
            <a:rPr lang="en-US" dirty="0" smtClean="0"/>
            <a:t>CAN YOU GIVE THEM A NAME FROM YOUR SIDE ?</a:t>
          </a:r>
          <a:endParaRPr lang="en-US" dirty="0"/>
        </a:p>
      </dgm:t>
    </dgm:pt>
    <dgm:pt modelId="{E18EE8A3-4A85-4C3F-9125-587EDA3ECE59}" type="parTrans" cxnId="{0EE4A3BD-AFEB-433C-BE8A-D413A22B56DF}">
      <dgm:prSet/>
      <dgm:spPr/>
      <dgm:t>
        <a:bodyPr/>
        <a:lstStyle/>
        <a:p>
          <a:endParaRPr lang="en-US"/>
        </a:p>
      </dgm:t>
    </dgm:pt>
    <dgm:pt modelId="{469A7687-B968-4FCF-8B29-E37D3EB69213}" type="sibTrans" cxnId="{0EE4A3BD-AFEB-433C-BE8A-D413A22B56DF}">
      <dgm:prSet/>
      <dgm:spPr/>
      <dgm:t>
        <a:bodyPr/>
        <a:lstStyle/>
        <a:p>
          <a:endParaRPr lang="en-US"/>
        </a:p>
      </dgm:t>
    </dgm:pt>
    <dgm:pt modelId="{B147C32F-414C-471E-8AED-689E8E496E70}">
      <dgm:prSet phldrT="[Text]"/>
      <dgm:spPr/>
      <dgm:t>
        <a:bodyPr/>
        <a:lstStyle/>
        <a:p>
          <a:r>
            <a:rPr lang="en-US" dirty="0" smtClean="0"/>
            <a:t>3</a:t>
          </a:r>
          <a:r>
            <a:rPr lang="en-US" baseline="30000" dirty="0" smtClean="0"/>
            <a:t>RD</a:t>
          </a:r>
          <a:r>
            <a:rPr lang="en-US" dirty="0" smtClean="0"/>
            <a:t> QUESTION:</a:t>
          </a:r>
          <a:endParaRPr lang="en-US" dirty="0"/>
        </a:p>
      </dgm:t>
    </dgm:pt>
    <dgm:pt modelId="{BB29F26C-F940-4BDD-BF91-4CD036B41EF8}" type="parTrans" cxnId="{302DCF63-E777-4A59-953A-39EF4AEF62EB}">
      <dgm:prSet/>
      <dgm:spPr/>
      <dgm:t>
        <a:bodyPr/>
        <a:lstStyle/>
        <a:p>
          <a:endParaRPr lang="en-US"/>
        </a:p>
      </dgm:t>
    </dgm:pt>
    <dgm:pt modelId="{893A0209-8184-46E0-8A46-6ADBFD77E293}" type="sibTrans" cxnId="{302DCF63-E777-4A59-953A-39EF4AEF62EB}">
      <dgm:prSet/>
      <dgm:spPr/>
      <dgm:t>
        <a:bodyPr/>
        <a:lstStyle/>
        <a:p>
          <a:endParaRPr lang="en-US"/>
        </a:p>
      </dgm:t>
    </dgm:pt>
    <dgm:pt modelId="{CDDFBC28-8C95-41DA-B9AD-1E1CC1F764D9}">
      <dgm:prSet phldrT="[Text]"/>
      <dgm:spPr/>
      <dgm:t>
        <a:bodyPr/>
        <a:lstStyle/>
        <a:p>
          <a:r>
            <a:rPr lang="en-US" dirty="0" smtClean="0"/>
            <a:t>DO YOU KNOW ANY </a:t>
          </a:r>
          <a:r>
            <a:rPr lang="en-US" dirty="0" smtClean="0"/>
            <a:t>INDIGENOUS </a:t>
          </a:r>
          <a:r>
            <a:rPr lang="en-US" dirty="0" smtClean="0"/>
            <a:t>FOOD FROM INDIA ?</a:t>
          </a:r>
          <a:endParaRPr lang="en-US" dirty="0"/>
        </a:p>
      </dgm:t>
    </dgm:pt>
    <dgm:pt modelId="{289CBBCB-8FA8-442F-844A-8B1EDC3BB6AF}" type="parTrans" cxnId="{E2973B46-827B-42BC-AF1D-72A5079E83CF}">
      <dgm:prSet/>
      <dgm:spPr/>
      <dgm:t>
        <a:bodyPr/>
        <a:lstStyle/>
        <a:p>
          <a:endParaRPr lang="en-US"/>
        </a:p>
      </dgm:t>
    </dgm:pt>
    <dgm:pt modelId="{7A828734-0B96-41E1-8812-20B32648D362}" type="sibTrans" cxnId="{E2973B46-827B-42BC-AF1D-72A5079E83CF}">
      <dgm:prSet/>
      <dgm:spPr/>
      <dgm:t>
        <a:bodyPr/>
        <a:lstStyle/>
        <a:p>
          <a:endParaRPr lang="en-US"/>
        </a:p>
      </dgm:t>
    </dgm:pt>
    <dgm:pt modelId="{4D60D0E5-EF78-4BEF-8709-8293016C96A9}">
      <dgm:prSet phldrT="[Text]"/>
      <dgm:spPr/>
      <dgm:t>
        <a:bodyPr/>
        <a:lstStyle/>
        <a:p>
          <a:r>
            <a:rPr lang="en-US" dirty="0" smtClean="0"/>
            <a:t>WHAT IS THE CLIMATIC CONDITION REQUIRED FOR THE INDEGENIOUS FRUITS AND VEGETABLES OF INDIA ?</a:t>
          </a:r>
          <a:endParaRPr lang="en-US" dirty="0"/>
        </a:p>
      </dgm:t>
    </dgm:pt>
    <dgm:pt modelId="{43D0EC9A-5ECF-4BD7-8D1D-187C7F2BCD14}" type="parTrans" cxnId="{4F7AC58A-2E18-4E47-9B77-D8E94791CB8D}">
      <dgm:prSet/>
      <dgm:spPr/>
      <dgm:t>
        <a:bodyPr/>
        <a:lstStyle/>
        <a:p>
          <a:endParaRPr lang="en-US"/>
        </a:p>
      </dgm:t>
    </dgm:pt>
    <dgm:pt modelId="{7931A271-39E3-4939-BE3B-49DA292F1A5D}" type="sibTrans" cxnId="{4F7AC58A-2E18-4E47-9B77-D8E94791CB8D}">
      <dgm:prSet/>
      <dgm:spPr/>
      <dgm:t>
        <a:bodyPr/>
        <a:lstStyle/>
        <a:p>
          <a:endParaRPr lang="en-US"/>
        </a:p>
      </dgm:t>
    </dgm:pt>
    <dgm:pt modelId="{40BEC2F2-8671-46B5-9FB2-0B7D624E27A0}">
      <dgm:prSet phldrT="[Text]"/>
      <dgm:spPr/>
      <dgm:t>
        <a:bodyPr/>
        <a:lstStyle/>
        <a:p>
          <a:r>
            <a:rPr lang="en-US" dirty="0" smtClean="0"/>
            <a:t>2</a:t>
          </a:r>
          <a:r>
            <a:rPr lang="en-US" baseline="30000" dirty="0" smtClean="0"/>
            <a:t>ND</a:t>
          </a:r>
          <a:r>
            <a:rPr lang="en-US" dirty="0" smtClean="0"/>
            <a:t> QUESTION:</a:t>
          </a:r>
          <a:endParaRPr lang="en-US" dirty="0"/>
        </a:p>
      </dgm:t>
    </dgm:pt>
    <dgm:pt modelId="{7E81E3C0-A19D-4B06-8DC9-3DD634B1AE95}" type="parTrans" cxnId="{AB91AC75-DEBC-4506-A2F1-AC1129B3126E}">
      <dgm:prSet/>
      <dgm:spPr/>
      <dgm:t>
        <a:bodyPr/>
        <a:lstStyle/>
        <a:p>
          <a:endParaRPr lang="en-US"/>
        </a:p>
      </dgm:t>
    </dgm:pt>
    <dgm:pt modelId="{90FD9C2F-3693-4018-8602-15B9495B9656}" type="sibTrans" cxnId="{AB91AC75-DEBC-4506-A2F1-AC1129B3126E}">
      <dgm:prSet/>
      <dgm:spPr/>
      <dgm:t>
        <a:bodyPr/>
        <a:lstStyle/>
        <a:p>
          <a:endParaRPr lang="en-US"/>
        </a:p>
      </dgm:t>
    </dgm:pt>
    <dgm:pt modelId="{799C5169-1548-4155-9A73-E12590B2217D}">
      <dgm:prSet phldrT="[Text]"/>
      <dgm:spPr/>
      <dgm:t>
        <a:bodyPr/>
        <a:lstStyle/>
        <a:p>
          <a:r>
            <a:rPr lang="en-US" dirty="0" smtClean="0"/>
            <a:t>WHO ARE THE </a:t>
          </a:r>
          <a:r>
            <a:rPr lang="en-US" dirty="0" smtClean="0"/>
            <a:t>INDIGENOUS </a:t>
          </a:r>
          <a:r>
            <a:rPr lang="en-US" dirty="0" smtClean="0"/>
            <a:t>INDIANS?</a:t>
          </a:r>
          <a:endParaRPr lang="en-US" dirty="0"/>
        </a:p>
      </dgm:t>
    </dgm:pt>
    <dgm:pt modelId="{0FF6B419-D028-454B-A93A-1D7C48EADF55}" type="parTrans" cxnId="{C9F99789-B1DC-4267-B904-756C27E5CECC}">
      <dgm:prSet/>
      <dgm:spPr/>
      <dgm:t>
        <a:bodyPr/>
        <a:lstStyle/>
        <a:p>
          <a:endParaRPr lang="en-US"/>
        </a:p>
      </dgm:t>
    </dgm:pt>
    <dgm:pt modelId="{CA6C9A9F-22C9-48D8-A5B0-D3BBFA0B295E}" type="sibTrans" cxnId="{C9F99789-B1DC-4267-B904-756C27E5CECC}">
      <dgm:prSet/>
      <dgm:spPr/>
      <dgm:t>
        <a:bodyPr/>
        <a:lstStyle/>
        <a:p>
          <a:endParaRPr lang="en-US"/>
        </a:p>
      </dgm:t>
    </dgm:pt>
    <dgm:pt modelId="{0B794962-779B-4C5F-ABF1-88FA5E8083CF}">
      <dgm:prSet phldrT="[Text]"/>
      <dgm:spPr/>
      <dgm:t>
        <a:bodyPr/>
        <a:lstStyle/>
        <a:p>
          <a:r>
            <a:rPr lang="en-US" dirty="0" smtClean="0"/>
            <a:t>DO YOU KNOW ABOUT THEIR WAY OF LIVING ?</a:t>
          </a:r>
          <a:endParaRPr lang="en-US" dirty="0"/>
        </a:p>
      </dgm:t>
    </dgm:pt>
    <dgm:pt modelId="{DF76095B-5FFE-4750-91ED-00C0A9B88EAF}" type="parTrans" cxnId="{6CDB2D07-8109-459D-98B0-609DC1EF0460}">
      <dgm:prSet/>
      <dgm:spPr/>
      <dgm:t>
        <a:bodyPr/>
        <a:lstStyle/>
        <a:p>
          <a:endParaRPr lang="en-US"/>
        </a:p>
      </dgm:t>
    </dgm:pt>
    <dgm:pt modelId="{89230717-20F2-4A77-A967-69678CB8AAF4}" type="sibTrans" cxnId="{6CDB2D07-8109-459D-98B0-609DC1EF0460}">
      <dgm:prSet/>
      <dgm:spPr/>
      <dgm:t>
        <a:bodyPr/>
        <a:lstStyle/>
        <a:p>
          <a:endParaRPr lang="en-US"/>
        </a:p>
      </dgm:t>
    </dgm:pt>
    <dgm:pt modelId="{77ABE897-3F83-4D34-A3EF-0F244A83A296}" type="pres">
      <dgm:prSet presAssocID="{B18AD3F6-D058-4BB8-B927-5D9C1A6C5CDF}" presName="linear" presStyleCnt="0">
        <dgm:presLayoutVars>
          <dgm:dir/>
          <dgm:resizeHandles val="exact"/>
        </dgm:presLayoutVars>
      </dgm:prSet>
      <dgm:spPr/>
      <dgm:t>
        <a:bodyPr/>
        <a:lstStyle/>
        <a:p>
          <a:endParaRPr lang="en-US"/>
        </a:p>
      </dgm:t>
    </dgm:pt>
    <dgm:pt modelId="{149543D1-3229-448D-A8A8-57CCD1BA1779}" type="pres">
      <dgm:prSet presAssocID="{530CFD1A-9ED3-4C2D-A79E-2FD91E7F24B2}" presName="comp" presStyleCnt="0"/>
      <dgm:spPr/>
    </dgm:pt>
    <dgm:pt modelId="{06B0619F-B0CC-4DAE-8686-A059EF720D55}" type="pres">
      <dgm:prSet presAssocID="{530CFD1A-9ED3-4C2D-A79E-2FD91E7F24B2}" presName="box" presStyleLbl="node1" presStyleIdx="0" presStyleCnt="5"/>
      <dgm:spPr/>
      <dgm:t>
        <a:bodyPr/>
        <a:lstStyle/>
        <a:p>
          <a:endParaRPr lang="en-US"/>
        </a:p>
      </dgm:t>
    </dgm:pt>
    <dgm:pt modelId="{C145CBB0-EB5D-4D8E-B960-352C933570DB}" type="pres">
      <dgm:prSet presAssocID="{530CFD1A-9ED3-4C2D-A79E-2FD91E7F24B2}" presName="img" presStyleLbl="fgImgPlace1" presStyleIdx="0" presStyleCnt="5"/>
      <dgm:spPr>
        <a:blipFill rotWithShape="0">
          <a:blip xmlns:r="http://schemas.openxmlformats.org/officeDocument/2006/relationships" r:embed="rId1"/>
          <a:stretch>
            <a:fillRect/>
          </a:stretch>
        </a:blipFill>
      </dgm:spPr>
      <dgm:t>
        <a:bodyPr/>
        <a:lstStyle/>
        <a:p>
          <a:endParaRPr lang="en-US"/>
        </a:p>
      </dgm:t>
    </dgm:pt>
    <dgm:pt modelId="{D82F8828-5992-4392-82C6-65764F87789C}" type="pres">
      <dgm:prSet presAssocID="{530CFD1A-9ED3-4C2D-A79E-2FD91E7F24B2}" presName="text" presStyleLbl="node1" presStyleIdx="0" presStyleCnt="5">
        <dgm:presLayoutVars>
          <dgm:bulletEnabled val="1"/>
        </dgm:presLayoutVars>
      </dgm:prSet>
      <dgm:spPr/>
      <dgm:t>
        <a:bodyPr/>
        <a:lstStyle/>
        <a:p>
          <a:endParaRPr lang="en-US"/>
        </a:p>
      </dgm:t>
    </dgm:pt>
    <dgm:pt modelId="{ED52FC43-C078-4753-84C3-8A68436F7FD5}" type="pres">
      <dgm:prSet presAssocID="{7BA5917A-650B-46B3-99DC-F9A05E44E58B}" presName="spacer" presStyleCnt="0"/>
      <dgm:spPr/>
    </dgm:pt>
    <dgm:pt modelId="{29A4144E-B741-44C7-898C-95A61E9B7364}" type="pres">
      <dgm:prSet presAssocID="{40BEC2F2-8671-46B5-9FB2-0B7D624E27A0}" presName="comp" presStyleCnt="0"/>
      <dgm:spPr/>
    </dgm:pt>
    <dgm:pt modelId="{65BD54D0-0949-4E4C-A4C3-6D5CA4B39BE8}" type="pres">
      <dgm:prSet presAssocID="{40BEC2F2-8671-46B5-9FB2-0B7D624E27A0}" presName="box" presStyleLbl="node1" presStyleIdx="1" presStyleCnt="5"/>
      <dgm:spPr/>
      <dgm:t>
        <a:bodyPr/>
        <a:lstStyle/>
        <a:p>
          <a:endParaRPr lang="en-US"/>
        </a:p>
      </dgm:t>
    </dgm:pt>
    <dgm:pt modelId="{6AD4BD85-6683-4B3B-9D14-098442C70D73}" type="pres">
      <dgm:prSet presAssocID="{40BEC2F2-8671-46B5-9FB2-0B7D624E27A0}" presName="img" presStyleLbl="fgImgPlace1" presStyleIdx="1" presStyleCnt="5"/>
      <dgm:spPr>
        <a:blipFill rotWithShape="0">
          <a:blip xmlns:r="http://schemas.openxmlformats.org/officeDocument/2006/relationships" r:embed="rId2"/>
          <a:stretch>
            <a:fillRect/>
          </a:stretch>
        </a:blipFill>
      </dgm:spPr>
    </dgm:pt>
    <dgm:pt modelId="{A4A8B2FC-96F4-484A-B939-1422D65B1E42}" type="pres">
      <dgm:prSet presAssocID="{40BEC2F2-8671-46B5-9FB2-0B7D624E27A0}" presName="text" presStyleLbl="node1" presStyleIdx="1" presStyleCnt="5">
        <dgm:presLayoutVars>
          <dgm:bulletEnabled val="1"/>
        </dgm:presLayoutVars>
      </dgm:prSet>
      <dgm:spPr/>
      <dgm:t>
        <a:bodyPr/>
        <a:lstStyle/>
        <a:p>
          <a:endParaRPr lang="en-US"/>
        </a:p>
      </dgm:t>
    </dgm:pt>
    <dgm:pt modelId="{32531A20-9A49-49BF-A8D2-02705496887A}" type="pres">
      <dgm:prSet presAssocID="{90FD9C2F-3693-4018-8602-15B9495B9656}" presName="spacer" presStyleCnt="0"/>
      <dgm:spPr/>
    </dgm:pt>
    <dgm:pt modelId="{A9EDBE51-FEF4-43D5-B1FC-7D4E6EE4F5EE}" type="pres">
      <dgm:prSet presAssocID="{B147C32F-414C-471E-8AED-689E8E496E70}" presName="comp" presStyleCnt="0"/>
      <dgm:spPr/>
    </dgm:pt>
    <dgm:pt modelId="{7034260F-F233-4A2A-9FF1-D4169827208C}" type="pres">
      <dgm:prSet presAssocID="{B147C32F-414C-471E-8AED-689E8E496E70}" presName="box" presStyleLbl="node1" presStyleIdx="2" presStyleCnt="5"/>
      <dgm:spPr/>
      <dgm:t>
        <a:bodyPr/>
        <a:lstStyle/>
        <a:p>
          <a:endParaRPr lang="en-US"/>
        </a:p>
      </dgm:t>
    </dgm:pt>
    <dgm:pt modelId="{C90DB060-450A-4F34-A29A-FADF74322685}" type="pres">
      <dgm:prSet presAssocID="{B147C32F-414C-471E-8AED-689E8E496E70}" presName="img" presStyleLbl="fgImgPlace1" presStyleIdx="2" presStyleCnt="5"/>
      <dgm:spPr>
        <a:blipFill rotWithShape="0">
          <a:blip xmlns:r="http://schemas.openxmlformats.org/officeDocument/2006/relationships" r:embed="rId3"/>
          <a:stretch>
            <a:fillRect/>
          </a:stretch>
        </a:blipFill>
      </dgm:spPr>
    </dgm:pt>
    <dgm:pt modelId="{3FE99BD5-5986-45AA-8995-580277A63DDF}" type="pres">
      <dgm:prSet presAssocID="{B147C32F-414C-471E-8AED-689E8E496E70}" presName="text" presStyleLbl="node1" presStyleIdx="2" presStyleCnt="5">
        <dgm:presLayoutVars>
          <dgm:bulletEnabled val="1"/>
        </dgm:presLayoutVars>
      </dgm:prSet>
      <dgm:spPr/>
      <dgm:t>
        <a:bodyPr/>
        <a:lstStyle/>
        <a:p>
          <a:endParaRPr lang="en-US"/>
        </a:p>
      </dgm:t>
    </dgm:pt>
    <dgm:pt modelId="{38486725-FBBF-4BDE-B5F9-DB95A5D54B30}" type="pres">
      <dgm:prSet presAssocID="{893A0209-8184-46E0-8A46-6ADBFD77E293}" presName="spacer" presStyleCnt="0"/>
      <dgm:spPr/>
    </dgm:pt>
    <dgm:pt modelId="{FD0B8E9E-5156-4F83-AD65-0F2558006771}" type="pres">
      <dgm:prSet presAssocID="{F5CD98E5-DFCE-4705-82F6-E1D3903A17C2}" presName="comp" presStyleCnt="0"/>
      <dgm:spPr/>
    </dgm:pt>
    <dgm:pt modelId="{14BEB0B5-BEA7-45A4-9047-A260BE24BD87}" type="pres">
      <dgm:prSet presAssocID="{F5CD98E5-DFCE-4705-82F6-E1D3903A17C2}" presName="box" presStyleLbl="node1" presStyleIdx="3" presStyleCnt="5"/>
      <dgm:spPr/>
      <dgm:t>
        <a:bodyPr/>
        <a:lstStyle/>
        <a:p>
          <a:endParaRPr lang="en-US"/>
        </a:p>
      </dgm:t>
    </dgm:pt>
    <dgm:pt modelId="{50F1BFD7-D6AE-4627-9333-FCD5438A5BEC}" type="pres">
      <dgm:prSet presAssocID="{F5CD98E5-DFCE-4705-82F6-E1D3903A17C2}" presName="img" presStyleLbl="fgImgPlace1" presStyleIdx="3" presStyleCnt="5"/>
      <dgm:spPr>
        <a:blipFill rotWithShape="0">
          <a:blip xmlns:r="http://schemas.openxmlformats.org/officeDocument/2006/relationships" r:embed="rId4"/>
          <a:stretch>
            <a:fillRect/>
          </a:stretch>
        </a:blipFill>
      </dgm:spPr>
      <dgm:t>
        <a:bodyPr/>
        <a:lstStyle/>
        <a:p>
          <a:endParaRPr lang="en-US"/>
        </a:p>
      </dgm:t>
    </dgm:pt>
    <dgm:pt modelId="{D8B1397A-05B1-43B4-AEE6-FC87DDEB1453}" type="pres">
      <dgm:prSet presAssocID="{F5CD98E5-DFCE-4705-82F6-E1D3903A17C2}" presName="text" presStyleLbl="node1" presStyleIdx="3" presStyleCnt="5">
        <dgm:presLayoutVars>
          <dgm:bulletEnabled val="1"/>
        </dgm:presLayoutVars>
      </dgm:prSet>
      <dgm:spPr/>
      <dgm:t>
        <a:bodyPr/>
        <a:lstStyle/>
        <a:p>
          <a:endParaRPr lang="en-US"/>
        </a:p>
      </dgm:t>
    </dgm:pt>
    <dgm:pt modelId="{2E9E3D77-76EF-498D-8AF9-18F65E135BF9}" type="pres">
      <dgm:prSet presAssocID="{1D24AD0B-F559-46F0-9990-CAC41063E5D9}" presName="spacer" presStyleCnt="0"/>
      <dgm:spPr/>
    </dgm:pt>
    <dgm:pt modelId="{09DF683E-1E0A-40E8-9CF0-7DE1FBAE5B58}" type="pres">
      <dgm:prSet presAssocID="{F73D8FB9-F030-4E93-AE3B-E9B85BC9D516}" presName="comp" presStyleCnt="0"/>
      <dgm:spPr/>
    </dgm:pt>
    <dgm:pt modelId="{42323F00-026A-43C7-85DD-4D6BB852B092}" type="pres">
      <dgm:prSet presAssocID="{F73D8FB9-F030-4E93-AE3B-E9B85BC9D516}" presName="box" presStyleLbl="node1" presStyleIdx="4" presStyleCnt="5"/>
      <dgm:spPr/>
      <dgm:t>
        <a:bodyPr/>
        <a:lstStyle/>
        <a:p>
          <a:endParaRPr lang="en-US"/>
        </a:p>
      </dgm:t>
    </dgm:pt>
    <dgm:pt modelId="{D6B47FDE-003A-41C9-88CD-E8EEF5F53BE8}" type="pres">
      <dgm:prSet presAssocID="{F73D8FB9-F030-4E93-AE3B-E9B85BC9D516}" presName="img" presStyleLbl="fgImgPlace1" presStyleIdx="4" presStyleCnt="5"/>
      <dgm:spPr>
        <a:blipFill rotWithShape="0">
          <a:blip xmlns:r="http://schemas.openxmlformats.org/officeDocument/2006/relationships" r:embed="rId5"/>
          <a:stretch>
            <a:fillRect/>
          </a:stretch>
        </a:blipFill>
      </dgm:spPr>
      <dgm:t>
        <a:bodyPr/>
        <a:lstStyle/>
        <a:p>
          <a:endParaRPr lang="en-US"/>
        </a:p>
      </dgm:t>
    </dgm:pt>
    <dgm:pt modelId="{BA6EEBC9-4D91-4CE6-A3D0-7B6998479043}" type="pres">
      <dgm:prSet presAssocID="{F73D8FB9-F030-4E93-AE3B-E9B85BC9D516}" presName="text" presStyleLbl="node1" presStyleIdx="4" presStyleCnt="5">
        <dgm:presLayoutVars>
          <dgm:bulletEnabled val="1"/>
        </dgm:presLayoutVars>
      </dgm:prSet>
      <dgm:spPr/>
      <dgm:t>
        <a:bodyPr/>
        <a:lstStyle/>
        <a:p>
          <a:endParaRPr lang="en-US"/>
        </a:p>
      </dgm:t>
    </dgm:pt>
  </dgm:ptLst>
  <dgm:cxnLst>
    <dgm:cxn modelId="{9B820D66-7B71-402A-BE06-8522EC98DECA}" type="presOf" srcId="{23E887DE-DEBD-43FC-97A5-3FA11F3B060C}" destId="{06B0619F-B0CC-4DAE-8686-A059EF720D55}" srcOrd="0" destOrd="2" presId="urn:microsoft.com/office/officeart/2005/8/layout/vList4"/>
    <dgm:cxn modelId="{D34A54F1-8CA9-46F2-8B91-5FE36ABD4DD9}" type="presOf" srcId="{B18AD3F6-D058-4BB8-B927-5D9C1A6C5CDF}" destId="{77ABE897-3F83-4D34-A3EF-0F244A83A296}" srcOrd="0" destOrd="0" presId="urn:microsoft.com/office/officeart/2005/8/layout/vList4"/>
    <dgm:cxn modelId="{BA401171-2747-4F62-9B14-6EFDAFF14A5E}" type="presOf" srcId="{F5CD98E5-DFCE-4705-82F6-E1D3903A17C2}" destId="{D8B1397A-05B1-43B4-AEE6-FC87DDEB1453}" srcOrd="1" destOrd="0" presId="urn:microsoft.com/office/officeart/2005/8/layout/vList4"/>
    <dgm:cxn modelId="{658E7D9B-DDE8-49BD-9C73-40EDD7D6FD79}" type="presOf" srcId="{659718CE-A02B-4691-A9CD-31A61FE41367}" destId="{06B0619F-B0CC-4DAE-8686-A059EF720D55}" srcOrd="0" destOrd="1" presId="urn:microsoft.com/office/officeart/2005/8/layout/vList4"/>
    <dgm:cxn modelId="{E2973B46-827B-42BC-AF1D-72A5079E83CF}" srcId="{B147C32F-414C-471E-8AED-689E8E496E70}" destId="{CDDFBC28-8C95-41DA-B9AD-1E1CC1F764D9}" srcOrd="0" destOrd="0" parTransId="{289CBBCB-8FA8-442F-844A-8B1EDC3BB6AF}" sibTransId="{7A828734-0B96-41E1-8812-20B32648D362}"/>
    <dgm:cxn modelId="{9A34D264-E379-4845-B028-565DEA7F6AE8}" type="presOf" srcId="{23E887DE-DEBD-43FC-97A5-3FA11F3B060C}" destId="{D82F8828-5992-4392-82C6-65764F87789C}" srcOrd="1" destOrd="2" presId="urn:microsoft.com/office/officeart/2005/8/layout/vList4"/>
    <dgm:cxn modelId="{ED5B5E34-6DE5-45A5-AD56-CBA6DCFCAB34}" type="presOf" srcId="{10C27831-5362-4767-AD17-38ECBA21EE52}" destId="{14BEB0B5-BEA7-45A4-9047-A260BE24BD87}" srcOrd="0" destOrd="1" presId="urn:microsoft.com/office/officeart/2005/8/layout/vList4"/>
    <dgm:cxn modelId="{F9DEB78B-A172-46D1-8BCD-1B1EAF4BCDFE}" type="presOf" srcId="{659718CE-A02B-4691-A9CD-31A61FE41367}" destId="{D82F8828-5992-4392-82C6-65764F87789C}" srcOrd="1" destOrd="1" presId="urn:microsoft.com/office/officeart/2005/8/layout/vList4"/>
    <dgm:cxn modelId="{A8427F3A-6CF0-446B-946D-C8F87F2BB582}" type="presOf" srcId="{799C5169-1548-4155-9A73-E12590B2217D}" destId="{65BD54D0-0949-4E4C-A4C3-6D5CA4B39BE8}" srcOrd="0" destOrd="1" presId="urn:microsoft.com/office/officeart/2005/8/layout/vList4"/>
    <dgm:cxn modelId="{A4F74CFD-4F63-4AD7-B7CF-D5DEBC7DF8CF}" type="presOf" srcId="{40BEC2F2-8671-46B5-9FB2-0B7D624E27A0}" destId="{65BD54D0-0949-4E4C-A4C3-6D5CA4B39BE8}" srcOrd="0" destOrd="0" presId="urn:microsoft.com/office/officeart/2005/8/layout/vList4"/>
    <dgm:cxn modelId="{AB91AC75-DEBC-4506-A2F1-AC1129B3126E}" srcId="{B18AD3F6-D058-4BB8-B927-5D9C1A6C5CDF}" destId="{40BEC2F2-8671-46B5-9FB2-0B7D624E27A0}" srcOrd="1" destOrd="0" parTransId="{7E81E3C0-A19D-4B06-8DC9-3DD634B1AE95}" sibTransId="{90FD9C2F-3693-4018-8602-15B9495B9656}"/>
    <dgm:cxn modelId="{8F037D88-D1E6-407F-A7C1-BF27A91A661C}" type="presOf" srcId="{4D60D0E5-EF78-4BEF-8709-8293016C96A9}" destId="{7034260F-F233-4A2A-9FF1-D4169827208C}" srcOrd="0" destOrd="2" presId="urn:microsoft.com/office/officeart/2005/8/layout/vList4"/>
    <dgm:cxn modelId="{302DCF63-E777-4A59-953A-39EF4AEF62EB}" srcId="{B18AD3F6-D058-4BB8-B927-5D9C1A6C5CDF}" destId="{B147C32F-414C-471E-8AED-689E8E496E70}" srcOrd="2" destOrd="0" parTransId="{BB29F26C-F940-4BDD-BF91-4CD036B41EF8}" sibTransId="{893A0209-8184-46E0-8A46-6ADBFD77E293}"/>
    <dgm:cxn modelId="{E48BF3EA-105B-465F-A010-7026EEC9660E}" type="presOf" srcId="{40BEC2F2-8671-46B5-9FB2-0B7D624E27A0}" destId="{A4A8B2FC-96F4-484A-B939-1422D65B1E42}" srcOrd="1" destOrd="0" presId="urn:microsoft.com/office/officeart/2005/8/layout/vList4"/>
    <dgm:cxn modelId="{B0266C8A-D57F-43C0-8C6B-05D521BD4560}" type="presOf" srcId="{F5CD98E5-DFCE-4705-82F6-E1D3903A17C2}" destId="{14BEB0B5-BEA7-45A4-9047-A260BE24BD87}" srcOrd="0" destOrd="0" presId="urn:microsoft.com/office/officeart/2005/8/layout/vList4"/>
    <dgm:cxn modelId="{18649D88-F79D-4F45-BF01-C434B1C520C2}" type="presOf" srcId="{0B794962-779B-4C5F-ABF1-88FA5E8083CF}" destId="{A4A8B2FC-96F4-484A-B939-1422D65B1E42}" srcOrd="1" destOrd="2" presId="urn:microsoft.com/office/officeart/2005/8/layout/vList4"/>
    <dgm:cxn modelId="{31B878B4-5E5B-46E7-B5AC-FE99C8CE5345}" srcId="{F5CD98E5-DFCE-4705-82F6-E1D3903A17C2}" destId="{10C27831-5362-4767-AD17-38ECBA21EE52}" srcOrd="0" destOrd="0" parTransId="{4A4AA881-898D-41C2-A633-45B185718E90}" sibTransId="{3AC3D575-8B90-4447-BD14-6C13D9721F3E}"/>
    <dgm:cxn modelId="{C9F99789-B1DC-4267-B904-756C27E5CECC}" srcId="{40BEC2F2-8671-46B5-9FB2-0B7D624E27A0}" destId="{799C5169-1548-4155-9A73-E12590B2217D}" srcOrd="0" destOrd="0" parTransId="{0FF6B419-D028-454B-A93A-1D7C48EADF55}" sibTransId="{CA6C9A9F-22C9-48D8-A5B0-D3BBFA0B295E}"/>
    <dgm:cxn modelId="{B6EE3EA2-612E-45DC-A5E0-13BEEF08D122}" type="presOf" srcId="{F73D8FB9-F030-4E93-AE3B-E9B85BC9D516}" destId="{42323F00-026A-43C7-85DD-4D6BB852B092}" srcOrd="0" destOrd="0" presId="urn:microsoft.com/office/officeart/2005/8/layout/vList4"/>
    <dgm:cxn modelId="{8D88F40A-CB50-4C34-9330-4C0164FFD662}" srcId="{B18AD3F6-D058-4BB8-B927-5D9C1A6C5CDF}" destId="{F73D8FB9-F030-4E93-AE3B-E9B85BC9D516}" srcOrd="4" destOrd="0" parTransId="{12E34EF9-3F46-4941-A910-3BEDC6F190C3}" sibTransId="{9A781E76-71CC-426C-99F8-36C1C8CCE720}"/>
    <dgm:cxn modelId="{9FC03AAA-3D9D-42C8-B223-22B30E4E4098}" type="presOf" srcId="{B147C32F-414C-471E-8AED-689E8E496E70}" destId="{7034260F-F233-4A2A-9FF1-D4169827208C}" srcOrd="0" destOrd="0" presId="urn:microsoft.com/office/officeart/2005/8/layout/vList4"/>
    <dgm:cxn modelId="{1632BA50-30E4-471F-92B0-7C798773D41F}" type="presOf" srcId="{10C27831-5362-4767-AD17-38ECBA21EE52}" destId="{D8B1397A-05B1-43B4-AEE6-FC87DDEB1453}" srcOrd="1" destOrd="1" presId="urn:microsoft.com/office/officeart/2005/8/layout/vList4"/>
    <dgm:cxn modelId="{7A156097-D12B-4A58-BAFB-409DA6A71F2B}" type="presOf" srcId="{B147C32F-414C-471E-8AED-689E8E496E70}" destId="{3FE99BD5-5986-45AA-8995-580277A63DDF}" srcOrd="1" destOrd="0" presId="urn:microsoft.com/office/officeart/2005/8/layout/vList4"/>
    <dgm:cxn modelId="{2FFD9BBA-FEA5-4E7F-86B2-E471B7C088CD}" type="presOf" srcId="{222F0096-D7BD-4B94-8F0B-B86A5299D16A}" destId="{14BEB0B5-BEA7-45A4-9047-A260BE24BD87}" srcOrd="0" destOrd="2" presId="urn:microsoft.com/office/officeart/2005/8/layout/vList4"/>
    <dgm:cxn modelId="{3FEA2C8E-E4D4-4D50-8583-049AC1414689}" type="presOf" srcId="{530CFD1A-9ED3-4C2D-A79E-2FD91E7F24B2}" destId="{D82F8828-5992-4392-82C6-65764F87789C}" srcOrd="1" destOrd="0" presId="urn:microsoft.com/office/officeart/2005/8/layout/vList4"/>
    <dgm:cxn modelId="{6CDB2D07-8109-459D-98B0-609DC1EF0460}" srcId="{40BEC2F2-8671-46B5-9FB2-0B7D624E27A0}" destId="{0B794962-779B-4C5F-ABF1-88FA5E8083CF}" srcOrd="1" destOrd="0" parTransId="{DF76095B-5FFE-4750-91ED-00C0A9B88EAF}" sibTransId="{89230717-20F2-4A77-A967-69678CB8AAF4}"/>
    <dgm:cxn modelId="{4F7AC58A-2E18-4E47-9B77-D8E94791CB8D}" srcId="{B147C32F-414C-471E-8AED-689E8E496E70}" destId="{4D60D0E5-EF78-4BEF-8709-8293016C96A9}" srcOrd="1" destOrd="0" parTransId="{43D0EC9A-5ECF-4BD7-8D1D-187C7F2BCD14}" sibTransId="{7931A271-39E3-4939-BE3B-49DA292F1A5D}"/>
    <dgm:cxn modelId="{C50F6AC5-1B14-4040-A37D-831DDD08A65C}" type="presOf" srcId="{F73D8FB9-F030-4E93-AE3B-E9B85BC9D516}" destId="{BA6EEBC9-4D91-4CE6-A3D0-7B6998479043}" srcOrd="1" destOrd="0" presId="urn:microsoft.com/office/officeart/2005/8/layout/vList4"/>
    <dgm:cxn modelId="{C795AFEC-84B5-4F6F-81D5-F9AB7C92A3E5}" srcId="{530CFD1A-9ED3-4C2D-A79E-2FD91E7F24B2}" destId="{23E887DE-DEBD-43FC-97A5-3FA11F3B060C}" srcOrd="1" destOrd="0" parTransId="{9176C3B2-43A0-4E17-B82D-3A1B0DD6BCFF}" sibTransId="{290054CE-A191-4C77-96E4-4AF84E2E4DDD}"/>
    <dgm:cxn modelId="{9970604A-F4CF-48AE-892F-DB5B1E93C059}" type="presOf" srcId="{4D60D0E5-EF78-4BEF-8709-8293016C96A9}" destId="{3FE99BD5-5986-45AA-8995-580277A63DDF}" srcOrd="1" destOrd="2" presId="urn:microsoft.com/office/officeart/2005/8/layout/vList4"/>
    <dgm:cxn modelId="{56C90B8F-BA67-42EA-81E2-6D6969B9D1C4}" srcId="{B18AD3F6-D058-4BB8-B927-5D9C1A6C5CDF}" destId="{530CFD1A-9ED3-4C2D-A79E-2FD91E7F24B2}" srcOrd="0" destOrd="0" parTransId="{B468D870-2A2D-4177-9E81-4A205E228457}" sibTransId="{7BA5917A-650B-46B3-99DC-F9A05E44E58B}"/>
    <dgm:cxn modelId="{5E0CE210-C4EB-4CF9-9928-324B7F110C49}" srcId="{F73D8FB9-F030-4E93-AE3B-E9B85BC9D516}" destId="{34BAACB4-C99E-42C3-8129-8E2650DB27C1}" srcOrd="0" destOrd="0" parTransId="{440D87CD-1396-437C-9B3A-02614E3355B9}" sibTransId="{846F441A-5FAD-42A9-B6E1-B4C8AE9C8B22}"/>
    <dgm:cxn modelId="{38600FBB-CDD6-46E0-9610-73C3FC7A8158}" srcId="{530CFD1A-9ED3-4C2D-A79E-2FD91E7F24B2}" destId="{659718CE-A02B-4691-A9CD-31A61FE41367}" srcOrd="0" destOrd="0" parTransId="{0BACE68E-28FA-4DED-BACB-0A4D413BEEE7}" sibTransId="{AE86F91A-20D5-4120-A90E-C2A7E6C120FF}"/>
    <dgm:cxn modelId="{5D96CF9E-A61E-42D1-B997-5177A25FEADB}" type="presOf" srcId="{CDDFBC28-8C95-41DA-B9AD-1E1CC1F764D9}" destId="{7034260F-F233-4A2A-9FF1-D4169827208C}" srcOrd="0" destOrd="1" presId="urn:microsoft.com/office/officeart/2005/8/layout/vList4"/>
    <dgm:cxn modelId="{6CC368E5-AFEE-4037-B4EE-75B09BA93B52}" type="presOf" srcId="{34BAACB4-C99E-42C3-8129-8E2650DB27C1}" destId="{BA6EEBC9-4D91-4CE6-A3D0-7B6998479043}" srcOrd="1" destOrd="1" presId="urn:microsoft.com/office/officeart/2005/8/layout/vList4"/>
    <dgm:cxn modelId="{52B3B8AB-4719-4673-B67F-69A94368B7B7}" type="presOf" srcId="{222F0096-D7BD-4B94-8F0B-B86A5299D16A}" destId="{D8B1397A-05B1-43B4-AEE6-FC87DDEB1453}" srcOrd="1" destOrd="2" presId="urn:microsoft.com/office/officeart/2005/8/layout/vList4"/>
    <dgm:cxn modelId="{584BD6B3-EDA5-4548-97BB-B68258C3CB04}" type="presOf" srcId="{34BAACB4-C99E-42C3-8129-8E2650DB27C1}" destId="{42323F00-026A-43C7-85DD-4D6BB852B092}" srcOrd="0" destOrd="1" presId="urn:microsoft.com/office/officeart/2005/8/layout/vList4"/>
    <dgm:cxn modelId="{5C8A2938-16F8-417D-A628-834095C30383}" type="presOf" srcId="{799C5169-1548-4155-9A73-E12590B2217D}" destId="{A4A8B2FC-96F4-484A-B939-1422D65B1E42}" srcOrd="1" destOrd="1" presId="urn:microsoft.com/office/officeart/2005/8/layout/vList4"/>
    <dgm:cxn modelId="{207953D7-3A8B-4F85-8395-2A2EA2585E9E}" type="presOf" srcId="{0B794962-779B-4C5F-ABF1-88FA5E8083CF}" destId="{65BD54D0-0949-4E4C-A4C3-6D5CA4B39BE8}" srcOrd="0" destOrd="2" presId="urn:microsoft.com/office/officeart/2005/8/layout/vList4"/>
    <dgm:cxn modelId="{747A36A1-F5A0-436E-BB93-AC0D86A78A54}" type="presOf" srcId="{CDDFBC28-8C95-41DA-B9AD-1E1CC1F764D9}" destId="{3FE99BD5-5986-45AA-8995-580277A63DDF}" srcOrd="1" destOrd="1" presId="urn:microsoft.com/office/officeart/2005/8/layout/vList4"/>
    <dgm:cxn modelId="{DF40CFB2-56DD-43A3-8D80-F065CAB3A905}" srcId="{B18AD3F6-D058-4BB8-B927-5D9C1A6C5CDF}" destId="{F5CD98E5-DFCE-4705-82F6-E1D3903A17C2}" srcOrd="3" destOrd="0" parTransId="{DB42BF17-0105-4918-B66B-A9F3D480D58B}" sibTransId="{1D24AD0B-F559-46F0-9990-CAC41063E5D9}"/>
    <dgm:cxn modelId="{4A7CE835-B53F-4479-9B93-0E7EDE65D59E}" type="presOf" srcId="{530CFD1A-9ED3-4C2D-A79E-2FD91E7F24B2}" destId="{06B0619F-B0CC-4DAE-8686-A059EF720D55}" srcOrd="0" destOrd="0" presId="urn:microsoft.com/office/officeart/2005/8/layout/vList4"/>
    <dgm:cxn modelId="{0EE4A3BD-AFEB-433C-BE8A-D413A22B56DF}" srcId="{F5CD98E5-DFCE-4705-82F6-E1D3903A17C2}" destId="{222F0096-D7BD-4B94-8F0B-B86A5299D16A}" srcOrd="1" destOrd="0" parTransId="{E18EE8A3-4A85-4C3F-9125-587EDA3ECE59}" sibTransId="{469A7687-B968-4FCF-8B29-E37D3EB69213}"/>
    <dgm:cxn modelId="{A190DBEB-E9F8-4D66-A2B0-1BF86844C32B}" type="presParOf" srcId="{77ABE897-3F83-4D34-A3EF-0F244A83A296}" destId="{149543D1-3229-448D-A8A8-57CCD1BA1779}" srcOrd="0" destOrd="0" presId="urn:microsoft.com/office/officeart/2005/8/layout/vList4"/>
    <dgm:cxn modelId="{281D6AC2-9AD0-4D81-8822-AAB74D5C54F6}" type="presParOf" srcId="{149543D1-3229-448D-A8A8-57CCD1BA1779}" destId="{06B0619F-B0CC-4DAE-8686-A059EF720D55}" srcOrd="0" destOrd="0" presId="urn:microsoft.com/office/officeart/2005/8/layout/vList4"/>
    <dgm:cxn modelId="{69379EB5-AEE9-447C-987A-7FEEE03F0C33}" type="presParOf" srcId="{149543D1-3229-448D-A8A8-57CCD1BA1779}" destId="{C145CBB0-EB5D-4D8E-B960-352C933570DB}" srcOrd="1" destOrd="0" presId="urn:microsoft.com/office/officeart/2005/8/layout/vList4"/>
    <dgm:cxn modelId="{BDFF64A1-4F8E-4E2D-B91B-075F11C005B4}" type="presParOf" srcId="{149543D1-3229-448D-A8A8-57CCD1BA1779}" destId="{D82F8828-5992-4392-82C6-65764F87789C}" srcOrd="2" destOrd="0" presId="urn:microsoft.com/office/officeart/2005/8/layout/vList4"/>
    <dgm:cxn modelId="{FC44B4C4-1181-4ADF-A02E-DF73F0A6BAC0}" type="presParOf" srcId="{77ABE897-3F83-4D34-A3EF-0F244A83A296}" destId="{ED52FC43-C078-4753-84C3-8A68436F7FD5}" srcOrd="1" destOrd="0" presId="urn:microsoft.com/office/officeart/2005/8/layout/vList4"/>
    <dgm:cxn modelId="{D9AB29B5-511B-4208-B986-04CDBD1992BB}" type="presParOf" srcId="{77ABE897-3F83-4D34-A3EF-0F244A83A296}" destId="{29A4144E-B741-44C7-898C-95A61E9B7364}" srcOrd="2" destOrd="0" presId="urn:microsoft.com/office/officeart/2005/8/layout/vList4"/>
    <dgm:cxn modelId="{D951E685-BC23-4D6F-84AF-E5DBF4F68E20}" type="presParOf" srcId="{29A4144E-B741-44C7-898C-95A61E9B7364}" destId="{65BD54D0-0949-4E4C-A4C3-6D5CA4B39BE8}" srcOrd="0" destOrd="0" presId="urn:microsoft.com/office/officeart/2005/8/layout/vList4"/>
    <dgm:cxn modelId="{BA6FC7A3-6F20-4776-958E-7C6C99E0FE26}" type="presParOf" srcId="{29A4144E-B741-44C7-898C-95A61E9B7364}" destId="{6AD4BD85-6683-4B3B-9D14-098442C70D73}" srcOrd="1" destOrd="0" presId="urn:microsoft.com/office/officeart/2005/8/layout/vList4"/>
    <dgm:cxn modelId="{EBE98A3C-D08D-44AA-BDD9-9D294D0CF479}" type="presParOf" srcId="{29A4144E-B741-44C7-898C-95A61E9B7364}" destId="{A4A8B2FC-96F4-484A-B939-1422D65B1E42}" srcOrd="2" destOrd="0" presId="urn:microsoft.com/office/officeart/2005/8/layout/vList4"/>
    <dgm:cxn modelId="{29AB56B8-8BCE-4845-9634-86BB86253519}" type="presParOf" srcId="{77ABE897-3F83-4D34-A3EF-0F244A83A296}" destId="{32531A20-9A49-49BF-A8D2-02705496887A}" srcOrd="3" destOrd="0" presId="urn:microsoft.com/office/officeart/2005/8/layout/vList4"/>
    <dgm:cxn modelId="{543B8759-01A0-4A62-80CF-B59E9FAFCC15}" type="presParOf" srcId="{77ABE897-3F83-4D34-A3EF-0F244A83A296}" destId="{A9EDBE51-FEF4-43D5-B1FC-7D4E6EE4F5EE}" srcOrd="4" destOrd="0" presId="urn:microsoft.com/office/officeart/2005/8/layout/vList4"/>
    <dgm:cxn modelId="{43BB4E1C-E93C-454D-B9FF-773DD1BCB70F}" type="presParOf" srcId="{A9EDBE51-FEF4-43D5-B1FC-7D4E6EE4F5EE}" destId="{7034260F-F233-4A2A-9FF1-D4169827208C}" srcOrd="0" destOrd="0" presId="urn:microsoft.com/office/officeart/2005/8/layout/vList4"/>
    <dgm:cxn modelId="{A448090C-64DD-4DDD-BDCF-79C0D08555D1}" type="presParOf" srcId="{A9EDBE51-FEF4-43D5-B1FC-7D4E6EE4F5EE}" destId="{C90DB060-450A-4F34-A29A-FADF74322685}" srcOrd="1" destOrd="0" presId="urn:microsoft.com/office/officeart/2005/8/layout/vList4"/>
    <dgm:cxn modelId="{DAA3FD45-CEA7-40BC-9051-D9E5657E69E2}" type="presParOf" srcId="{A9EDBE51-FEF4-43D5-B1FC-7D4E6EE4F5EE}" destId="{3FE99BD5-5986-45AA-8995-580277A63DDF}" srcOrd="2" destOrd="0" presId="urn:microsoft.com/office/officeart/2005/8/layout/vList4"/>
    <dgm:cxn modelId="{879DF67D-5A2D-4E79-89B3-621FA2E13039}" type="presParOf" srcId="{77ABE897-3F83-4D34-A3EF-0F244A83A296}" destId="{38486725-FBBF-4BDE-B5F9-DB95A5D54B30}" srcOrd="5" destOrd="0" presId="urn:microsoft.com/office/officeart/2005/8/layout/vList4"/>
    <dgm:cxn modelId="{A46138A1-88F6-41C4-9853-572D15823E9D}" type="presParOf" srcId="{77ABE897-3F83-4D34-A3EF-0F244A83A296}" destId="{FD0B8E9E-5156-4F83-AD65-0F2558006771}" srcOrd="6" destOrd="0" presId="urn:microsoft.com/office/officeart/2005/8/layout/vList4"/>
    <dgm:cxn modelId="{B3E54DAA-0A9B-4417-9CDA-8E79887D840A}" type="presParOf" srcId="{FD0B8E9E-5156-4F83-AD65-0F2558006771}" destId="{14BEB0B5-BEA7-45A4-9047-A260BE24BD87}" srcOrd="0" destOrd="0" presId="urn:microsoft.com/office/officeart/2005/8/layout/vList4"/>
    <dgm:cxn modelId="{EE261FD2-B05F-4A48-8BE2-FE365C8F16F5}" type="presParOf" srcId="{FD0B8E9E-5156-4F83-AD65-0F2558006771}" destId="{50F1BFD7-D6AE-4627-9333-FCD5438A5BEC}" srcOrd="1" destOrd="0" presId="urn:microsoft.com/office/officeart/2005/8/layout/vList4"/>
    <dgm:cxn modelId="{D066326A-CD76-4204-AFBA-F72045C7D7C5}" type="presParOf" srcId="{FD0B8E9E-5156-4F83-AD65-0F2558006771}" destId="{D8B1397A-05B1-43B4-AEE6-FC87DDEB1453}" srcOrd="2" destOrd="0" presId="urn:microsoft.com/office/officeart/2005/8/layout/vList4"/>
    <dgm:cxn modelId="{6646B3AA-481C-42A6-8A79-86DE345C586A}" type="presParOf" srcId="{77ABE897-3F83-4D34-A3EF-0F244A83A296}" destId="{2E9E3D77-76EF-498D-8AF9-18F65E135BF9}" srcOrd="7" destOrd="0" presId="urn:microsoft.com/office/officeart/2005/8/layout/vList4"/>
    <dgm:cxn modelId="{42978F2E-0D80-4DA1-B726-CDB9EBA04B69}" type="presParOf" srcId="{77ABE897-3F83-4D34-A3EF-0F244A83A296}" destId="{09DF683E-1E0A-40E8-9CF0-7DE1FBAE5B58}" srcOrd="8" destOrd="0" presId="urn:microsoft.com/office/officeart/2005/8/layout/vList4"/>
    <dgm:cxn modelId="{18DFD849-5959-4874-ACF8-FDF94D06DA6D}" type="presParOf" srcId="{09DF683E-1E0A-40E8-9CF0-7DE1FBAE5B58}" destId="{42323F00-026A-43C7-85DD-4D6BB852B092}" srcOrd="0" destOrd="0" presId="urn:microsoft.com/office/officeart/2005/8/layout/vList4"/>
    <dgm:cxn modelId="{3CC11BEB-D398-44C1-9636-6938DF2E784E}" type="presParOf" srcId="{09DF683E-1E0A-40E8-9CF0-7DE1FBAE5B58}" destId="{D6B47FDE-003A-41C9-88CD-E8EEF5F53BE8}" srcOrd="1" destOrd="0" presId="urn:microsoft.com/office/officeart/2005/8/layout/vList4"/>
    <dgm:cxn modelId="{481C97CD-A866-478B-96B0-3AF0EC13F57B}" type="presParOf" srcId="{09DF683E-1E0A-40E8-9CF0-7DE1FBAE5B58}" destId="{BA6EEBC9-4D91-4CE6-A3D0-7B6998479043}" srcOrd="2" destOrd="0" presId="urn:microsoft.com/office/officeart/2005/8/layout/vList4"/>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389C2D-E8E9-4C66-A6AB-A26ED995CCE4}" type="datetimeFigureOut">
              <a:rPr lang="en-US" smtClean="0"/>
              <a:pPr/>
              <a:t>8/23/2011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E1BC4B-93A9-4958-9192-5E03B3734334}"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268E12E3-103B-4741-8360-9A59B5C2272F}" type="datetimeFigureOut">
              <a:rPr lang="en-US" smtClean="0"/>
              <a:pPr/>
              <a:t>8/23/2011</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a:lstStyle/>
          <a:p>
            <a:fld id="{9A2EC89B-2699-40E9-9BEF-E35DF1DD3AB3}" type="slidenum">
              <a:rPr lang="en-US" smtClean="0"/>
              <a:pPr/>
              <a:t>‹#›</a:t>
            </a:fld>
            <a:endParaRPr lang="en-US" dirty="0"/>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8E12E3-103B-4741-8360-9A59B5C2272F}" type="datetimeFigureOut">
              <a:rPr lang="en-US" smtClean="0"/>
              <a:pPr/>
              <a:t>8/23/2011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EC89B-2699-40E9-9BEF-E35DF1DD3AB3}"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8E12E3-103B-4741-8360-9A59B5C2272F}" type="datetimeFigureOut">
              <a:rPr lang="en-US" smtClean="0"/>
              <a:pPr/>
              <a:t>8/23/2011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EC89B-2699-40E9-9BEF-E35DF1DD3AB3}"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8E12E3-103B-4741-8360-9A59B5C2272F}" type="datetimeFigureOut">
              <a:rPr lang="en-US" smtClean="0"/>
              <a:pPr/>
              <a:t>8/23/2011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A2EC89B-2699-40E9-9BEF-E35DF1DD3AB3}"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68E12E3-103B-4741-8360-9A59B5C2272F}" type="datetimeFigureOut">
              <a:rPr lang="en-US" smtClean="0"/>
              <a:pPr/>
              <a:t>8/23/2011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924800" y="6416675"/>
            <a:ext cx="762000" cy="365125"/>
          </a:xfrm>
        </p:spPr>
        <p:txBody>
          <a:bodyPr/>
          <a:lstStyle/>
          <a:p>
            <a:fld id="{9A2EC89B-2699-40E9-9BEF-E35DF1DD3AB3}"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8E12E3-103B-4741-8360-9A59B5C2272F}" type="datetimeFigureOut">
              <a:rPr lang="en-US" smtClean="0"/>
              <a:pPr/>
              <a:t>8/23/2011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EC89B-2699-40E9-9BEF-E35DF1DD3AB3}"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68E12E3-103B-4741-8360-9A59B5C2272F}" type="datetimeFigureOut">
              <a:rPr lang="en-US" smtClean="0"/>
              <a:pPr/>
              <a:t>8/23/2011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A2EC89B-2699-40E9-9BEF-E35DF1DD3AB3}"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68E12E3-103B-4741-8360-9A59B5C2272F}" type="datetimeFigureOut">
              <a:rPr lang="en-US" smtClean="0"/>
              <a:pPr/>
              <a:t>8/23/2011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A2EC89B-2699-40E9-9BEF-E35DF1DD3AB3}"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E12E3-103B-4741-8360-9A59B5C2272F}" type="datetimeFigureOut">
              <a:rPr lang="en-US" smtClean="0"/>
              <a:pPr/>
              <a:t>8/23/2011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A2EC89B-2699-40E9-9BEF-E35DF1DD3AB3}"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68E12E3-103B-4741-8360-9A59B5C2272F}" type="datetimeFigureOut">
              <a:rPr lang="en-US" smtClean="0"/>
              <a:pPr/>
              <a:t>8/23/2011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EC89B-2699-40E9-9BEF-E35DF1DD3AB3}"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dirty="0"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68E12E3-103B-4741-8360-9A59B5C2272F}" type="datetimeFigureOut">
              <a:rPr lang="en-US" smtClean="0"/>
              <a:pPr/>
              <a:t>8/23/2011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A2EC89B-2699-40E9-9BEF-E35DF1DD3AB3}"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268E12E3-103B-4741-8360-9A59B5C2272F}" type="datetimeFigureOut">
              <a:rPr lang="en-US" smtClean="0"/>
              <a:pPr/>
              <a:t>8/23/2011</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dirty="0"/>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9A2EC89B-2699-40E9-9BEF-E35DF1DD3AB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en.wikipedia.org/wiki/Coconut" TargetMode="External"/><Relationship Id="rId3" Type="http://schemas.openxmlformats.org/officeDocument/2006/relationships/hyperlink" Target="http://en.wikipedia.org/wiki/Sambar_(dish)" TargetMode="External"/><Relationship Id="rId7" Type="http://schemas.openxmlformats.org/officeDocument/2006/relationships/hyperlink" Target="http://en.wikipedia.org/wiki/Indian_pickle" TargetMode="External"/><Relationship Id="rId2" Type="http://schemas.openxmlformats.org/officeDocument/2006/relationships/hyperlink" Target="http://en.wikipedia.org/wiki/Indian_cuisine" TargetMode="External"/><Relationship Id="rId1" Type="http://schemas.openxmlformats.org/officeDocument/2006/relationships/slideLayout" Target="../slideLayouts/slideLayout8.xml"/><Relationship Id="rId6" Type="http://schemas.openxmlformats.org/officeDocument/2006/relationships/hyperlink" Target="http://en.wikipedia.org/wiki/Curries" TargetMode="External"/><Relationship Id="rId11" Type="http://schemas.openxmlformats.org/officeDocument/2006/relationships/image" Target="../media/image11.jpeg"/><Relationship Id="rId5" Type="http://schemas.openxmlformats.org/officeDocument/2006/relationships/hyperlink" Target="http://en.wikipedia.org/wiki/Chutney" TargetMode="External"/><Relationship Id="rId10" Type="http://schemas.openxmlformats.org/officeDocument/2006/relationships/hyperlink" Target="http://en.wikipedia.org/wiki/Masala" TargetMode="External"/><Relationship Id="rId4" Type="http://schemas.openxmlformats.org/officeDocument/2006/relationships/hyperlink" Target="http://en.wikipedia.org/wiki/Dalma" TargetMode="External"/><Relationship Id="rId9" Type="http://schemas.openxmlformats.org/officeDocument/2006/relationships/hyperlink" Target="http://en.wikipedia.org/wiki/Peanut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rot="9826147" flipV="1">
            <a:off x="-57510" y="2272083"/>
            <a:ext cx="5721502" cy="2585323"/>
          </a:xfrm>
          <a:prstGeom prst="rect">
            <a:avLst/>
          </a:prstGeom>
          <a:effectLst>
            <a:innerShdw blurRad="114300">
              <a:prstClr val="black"/>
            </a:innerShdw>
          </a:effectLst>
          <a:scene3d>
            <a:camera prst="isometricOffAxis2Left"/>
            <a:lightRig rig="threePt" dir="t"/>
          </a:scene3d>
        </p:spPr>
        <p:style>
          <a:lnRef idx="1">
            <a:schemeClr val="accent4"/>
          </a:lnRef>
          <a:fillRef idx="2">
            <a:schemeClr val="accent4"/>
          </a:fillRef>
          <a:effectRef idx="1">
            <a:schemeClr val="accent4"/>
          </a:effectRef>
          <a:fontRef idx="minor">
            <a:schemeClr val="dk1"/>
          </a:fontRef>
        </p:style>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Indigenous Indian</a:t>
            </a:r>
          </a:p>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Food………</a:t>
            </a:r>
            <a:endPar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7" name="Picture 6" descr="images.jpg"/>
          <p:cNvPicPr>
            <a:picLocks noChangeAspect="1"/>
          </p:cNvPicPr>
          <p:nvPr/>
        </p:nvPicPr>
        <p:blipFill>
          <a:blip r:embed="rId3"/>
          <a:stretch>
            <a:fillRect/>
          </a:stretch>
        </p:blipFill>
        <p:spPr>
          <a:xfrm>
            <a:off x="6324600" y="2362200"/>
            <a:ext cx="2819400" cy="24384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descr="images (1).jpg"/>
          <p:cNvPicPr>
            <a:picLocks noChangeAspect="1"/>
          </p:cNvPicPr>
          <p:nvPr/>
        </p:nvPicPr>
        <p:blipFill>
          <a:blip r:embed="rId4"/>
          <a:stretch>
            <a:fillRect/>
          </a:stretch>
        </p:blipFill>
        <p:spPr>
          <a:xfrm>
            <a:off x="0" y="304800"/>
            <a:ext cx="8534400" cy="18954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C:\Documents and Settings\USER\Local Settings\Temporary Internet Files\Content.IE5\8N45KFQV\MP900448509[1].jpg"/>
          <p:cNvPicPr>
            <a:picLocks noChangeAspect="1" noChangeArrowheads="1"/>
          </p:cNvPicPr>
          <p:nvPr/>
        </p:nvPicPr>
        <p:blipFill>
          <a:blip r:embed="rId5"/>
          <a:srcRect/>
          <a:stretch>
            <a:fillRect/>
          </a:stretch>
        </p:blipFill>
        <p:spPr bwMode="auto">
          <a:xfrm>
            <a:off x="1905000" y="5105400"/>
            <a:ext cx="6858000" cy="1524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fade thruBlk="1"/>
    <p:sndAc>
      <p:stSnd>
        <p:snd r:embed="rId2" name="whoosh.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3000"/>
                                        <p:tgtEl>
                                          <p:spTgt spid="6"/>
                                        </p:tgtEl>
                                      </p:cBhvr>
                                    </p:animEffect>
                                  </p:childTnLst>
                                </p:cTn>
                              </p:par>
                            </p:childTnLst>
                          </p:cTn>
                        </p:par>
                        <p:par>
                          <p:cTn id="8" fill="hold">
                            <p:stCondLst>
                              <p:cond delay="3000"/>
                            </p:stCondLst>
                            <p:childTnLst>
                              <p:par>
                                <p:cTn id="9" presetID="6"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ircle(in)">
                                      <p:cBhvr>
                                        <p:cTn id="11" dur="3000"/>
                                        <p:tgtEl>
                                          <p:spTgt spid="7"/>
                                        </p:tgtEl>
                                      </p:cBhvr>
                                    </p:animEffect>
                                  </p:childTnLst>
                                </p:cTn>
                              </p:par>
                            </p:childTnLst>
                          </p:cTn>
                        </p:par>
                        <p:par>
                          <p:cTn id="12" fill="hold">
                            <p:stCondLst>
                              <p:cond delay="6000"/>
                            </p:stCondLst>
                            <p:childTnLst>
                              <p:par>
                                <p:cTn id="13" presetID="6"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3000"/>
                                        <p:tgtEl>
                                          <p:spTgt spid="9"/>
                                        </p:tgtEl>
                                      </p:cBhvr>
                                    </p:animEffect>
                                  </p:childTnLst>
                                </p:cTn>
                              </p:par>
                            </p:childTnLst>
                          </p:cTn>
                        </p:par>
                        <p:par>
                          <p:cTn id="16" fill="hold">
                            <p:stCondLst>
                              <p:cond delay="9000"/>
                            </p:stCondLst>
                            <p:childTnLst>
                              <p:par>
                                <p:cTn id="17" presetID="6" presetClass="entr" presetSubtype="16" fill="hold" nodeType="after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circle(in)">
                                      <p:cBhvr>
                                        <p:cTn id="19" dur="3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C145CBB0-EB5D-4D8E-B960-352C933570DB}"/>
                                            </p:graphicEl>
                                          </p:spTgt>
                                        </p:tgtEl>
                                        <p:attrNameLst>
                                          <p:attrName>style.visibility</p:attrName>
                                        </p:attrNameLst>
                                      </p:cBhvr>
                                      <p:to>
                                        <p:strVal val="visible"/>
                                      </p:to>
                                    </p:set>
                                    <p:animEffect transition="in" filter="fade">
                                      <p:cBhvr>
                                        <p:cTn id="7" dur="2000"/>
                                        <p:tgtEl>
                                          <p:spTgt spid="4">
                                            <p:graphicEl>
                                              <a:dgm id="{C145CBB0-EB5D-4D8E-B960-352C933570DB}"/>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06B0619F-B0CC-4DAE-8686-A059EF720D55}"/>
                                            </p:graphicEl>
                                          </p:spTgt>
                                        </p:tgtEl>
                                        <p:attrNameLst>
                                          <p:attrName>style.visibility</p:attrName>
                                        </p:attrNameLst>
                                      </p:cBhvr>
                                      <p:to>
                                        <p:strVal val="visible"/>
                                      </p:to>
                                    </p:set>
                                    <p:animEffect transition="in" filter="fade">
                                      <p:cBhvr>
                                        <p:cTn id="10" dur="2000"/>
                                        <p:tgtEl>
                                          <p:spTgt spid="4">
                                            <p:graphicEl>
                                              <a:dgm id="{06B0619F-B0CC-4DAE-8686-A059EF720D55}"/>
                                            </p:graphicEl>
                                          </p:spTgt>
                                        </p:tgtEl>
                                      </p:cBhvr>
                                    </p:animEffec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4">
                                            <p:graphicEl>
                                              <a:dgm id="{6AD4BD85-6683-4B3B-9D14-098442C70D73}"/>
                                            </p:graphicEl>
                                          </p:spTgt>
                                        </p:tgtEl>
                                        <p:attrNameLst>
                                          <p:attrName>style.visibility</p:attrName>
                                        </p:attrNameLst>
                                      </p:cBhvr>
                                      <p:to>
                                        <p:strVal val="visible"/>
                                      </p:to>
                                    </p:set>
                                    <p:animEffect transition="in" filter="fade">
                                      <p:cBhvr>
                                        <p:cTn id="14" dur="2000"/>
                                        <p:tgtEl>
                                          <p:spTgt spid="4">
                                            <p:graphicEl>
                                              <a:dgm id="{6AD4BD85-6683-4B3B-9D14-098442C70D73}"/>
                                            </p:graphic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graphicEl>
                                              <a:dgm id="{65BD54D0-0949-4E4C-A4C3-6D5CA4B39BE8}"/>
                                            </p:graphicEl>
                                          </p:spTgt>
                                        </p:tgtEl>
                                        <p:attrNameLst>
                                          <p:attrName>style.visibility</p:attrName>
                                        </p:attrNameLst>
                                      </p:cBhvr>
                                      <p:to>
                                        <p:strVal val="visible"/>
                                      </p:to>
                                    </p:set>
                                    <p:animEffect transition="in" filter="fade">
                                      <p:cBhvr>
                                        <p:cTn id="17" dur="2000"/>
                                        <p:tgtEl>
                                          <p:spTgt spid="4">
                                            <p:graphicEl>
                                              <a:dgm id="{65BD54D0-0949-4E4C-A4C3-6D5CA4B39BE8}"/>
                                            </p:graphicEl>
                                          </p:spTgt>
                                        </p:tgtEl>
                                      </p:cBhvr>
                                    </p:animEffect>
                                  </p:childTnLst>
                                </p:cTn>
                              </p:par>
                            </p:childTnLst>
                          </p:cTn>
                        </p:par>
                        <p:par>
                          <p:cTn id="18" fill="hold">
                            <p:stCondLst>
                              <p:cond delay="4000"/>
                            </p:stCondLst>
                            <p:childTnLst>
                              <p:par>
                                <p:cTn id="19" presetID="10" presetClass="entr" presetSubtype="0" fill="hold" grpId="0" nodeType="afterEffect">
                                  <p:stCondLst>
                                    <p:cond delay="0"/>
                                  </p:stCondLst>
                                  <p:childTnLst>
                                    <p:set>
                                      <p:cBhvr>
                                        <p:cTn id="20" dur="1" fill="hold">
                                          <p:stCondLst>
                                            <p:cond delay="0"/>
                                          </p:stCondLst>
                                        </p:cTn>
                                        <p:tgtEl>
                                          <p:spTgt spid="4">
                                            <p:graphicEl>
                                              <a:dgm id="{C90DB060-450A-4F34-A29A-FADF74322685}"/>
                                            </p:graphicEl>
                                          </p:spTgt>
                                        </p:tgtEl>
                                        <p:attrNameLst>
                                          <p:attrName>style.visibility</p:attrName>
                                        </p:attrNameLst>
                                      </p:cBhvr>
                                      <p:to>
                                        <p:strVal val="visible"/>
                                      </p:to>
                                    </p:set>
                                    <p:animEffect transition="in" filter="fade">
                                      <p:cBhvr>
                                        <p:cTn id="21" dur="2000"/>
                                        <p:tgtEl>
                                          <p:spTgt spid="4">
                                            <p:graphicEl>
                                              <a:dgm id="{C90DB060-450A-4F34-A29A-FADF74322685}"/>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graphicEl>
                                              <a:dgm id="{7034260F-F233-4A2A-9FF1-D4169827208C}"/>
                                            </p:graphicEl>
                                          </p:spTgt>
                                        </p:tgtEl>
                                        <p:attrNameLst>
                                          <p:attrName>style.visibility</p:attrName>
                                        </p:attrNameLst>
                                      </p:cBhvr>
                                      <p:to>
                                        <p:strVal val="visible"/>
                                      </p:to>
                                    </p:set>
                                    <p:animEffect transition="in" filter="fade">
                                      <p:cBhvr>
                                        <p:cTn id="24" dur="2000"/>
                                        <p:tgtEl>
                                          <p:spTgt spid="4">
                                            <p:graphicEl>
                                              <a:dgm id="{7034260F-F233-4A2A-9FF1-D4169827208C}"/>
                                            </p:graphicEl>
                                          </p:spTgt>
                                        </p:tgtEl>
                                      </p:cBhvr>
                                    </p:animEffect>
                                  </p:childTnLst>
                                </p:cTn>
                              </p:par>
                            </p:childTnLst>
                          </p:cTn>
                        </p:par>
                        <p:par>
                          <p:cTn id="25" fill="hold">
                            <p:stCondLst>
                              <p:cond delay="6000"/>
                            </p:stCondLst>
                            <p:childTnLst>
                              <p:par>
                                <p:cTn id="26" presetID="10" presetClass="entr" presetSubtype="0" fill="hold" grpId="0" nodeType="afterEffect">
                                  <p:stCondLst>
                                    <p:cond delay="0"/>
                                  </p:stCondLst>
                                  <p:childTnLst>
                                    <p:set>
                                      <p:cBhvr>
                                        <p:cTn id="27" dur="1" fill="hold">
                                          <p:stCondLst>
                                            <p:cond delay="0"/>
                                          </p:stCondLst>
                                        </p:cTn>
                                        <p:tgtEl>
                                          <p:spTgt spid="4">
                                            <p:graphicEl>
                                              <a:dgm id="{50F1BFD7-D6AE-4627-9333-FCD5438A5BEC}"/>
                                            </p:graphicEl>
                                          </p:spTgt>
                                        </p:tgtEl>
                                        <p:attrNameLst>
                                          <p:attrName>style.visibility</p:attrName>
                                        </p:attrNameLst>
                                      </p:cBhvr>
                                      <p:to>
                                        <p:strVal val="visible"/>
                                      </p:to>
                                    </p:set>
                                    <p:animEffect transition="in" filter="fade">
                                      <p:cBhvr>
                                        <p:cTn id="28" dur="2000"/>
                                        <p:tgtEl>
                                          <p:spTgt spid="4">
                                            <p:graphicEl>
                                              <a:dgm id="{50F1BFD7-D6AE-4627-9333-FCD5438A5BEC}"/>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14BEB0B5-BEA7-45A4-9047-A260BE24BD87}"/>
                                            </p:graphicEl>
                                          </p:spTgt>
                                        </p:tgtEl>
                                        <p:attrNameLst>
                                          <p:attrName>style.visibility</p:attrName>
                                        </p:attrNameLst>
                                      </p:cBhvr>
                                      <p:to>
                                        <p:strVal val="visible"/>
                                      </p:to>
                                    </p:set>
                                    <p:animEffect transition="in" filter="fade">
                                      <p:cBhvr>
                                        <p:cTn id="31" dur="2000"/>
                                        <p:tgtEl>
                                          <p:spTgt spid="4">
                                            <p:graphicEl>
                                              <a:dgm id="{14BEB0B5-BEA7-45A4-9047-A260BE24BD87}"/>
                                            </p:graphicEl>
                                          </p:spTgt>
                                        </p:tgtEl>
                                      </p:cBhvr>
                                    </p:animEffect>
                                  </p:childTnLst>
                                </p:cTn>
                              </p:par>
                            </p:childTnLst>
                          </p:cTn>
                        </p:par>
                        <p:par>
                          <p:cTn id="32" fill="hold">
                            <p:stCondLst>
                              <p:cond delay="80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D6B47FDE-003A-41C9-88CD-E8EEF5F53BE8}"/>
                                            </p:graphicEl>
                                          </p:spTgt>
                                        </p:tgtEl>
                                        <p:attrNameLst>
                                          <p:attrName>style.visibility</p:attrName>
                                        </p:attrNameLst>
                                      </p:cBhvr>
                                      <p:to>
                                        <p:strVal val="visible"/>
                                      </p:to>
                                    </p:set>
                                    <p:animEffect transition="in" filter="fade">
                                      <p:cBhvr>
                                        <p:cTn id="35" dur="2000"/>
                                        <p:tgtEl>
                                          <p:spTgt spid="4">
                                            <p:graphicEl>
                                              <a:dgm id="{D6B47FDE-003A-41C9-88CD-E8EEF5F53BE8}"/>
                                            </p:graphic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
                                            <p:graphicEl>
                                              <a:dgm id="{42323F00-026A-43C7-85DD-4D6BB852B092}"/>
                                            </p:graphicEl>
                                          </p:spTgt>
                                        </p:tgtEl>
                                        <p:attrNameLst>
                                          <p:attrName>style.visibility</p:attrName>
                                        </p:attrNameLst>
                                      </p:cBhvr>
                                      <p:to>
                                        <p:strVal val="visible"/>
                                      </p:to>
                                    </p:set>
                                    <p:animEffect transition="in" filter="fade">
                                      <p:cBhvr>
                                        <p:cTn id="38" dur="2000"/>
                                        <p:tgtEl>
                                          <p:spTgt spid="4">
                                            <p:graphicEl>
                                              <a:dgm id="{42323F00-026A-43C7-85DD-4D6BB852B09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886200" cy="1162050"/>
          </a:xfrm>
        </p:spPr>
        <p:txBody>
          <a:bodyPr>
            <a:normAutofit fontScale="90000"/>
          </a:bodyPr>
          <a:lstStyle/>
          <a:p>
            <a:r>
              <a:rPr lang="en-US" sz="4400" i="1" u="sng" dirty="0" smtClean="0">
                <a:solidFill>
                  <a:schemeClr val="tx2">
                    <a:lumMod val="75000"/>
                  </a:schemeClr>
                </a:solidFill>
                <a:latin typeface="Baskerville Old Face" pitchFamily="18" charset="0"/>
              </a:rPr>
              <a:t>CAN YOU GUESS IT ???</a:t>
            </a:r>
            <a:endParaRPr lang="en-US" sz="4400" i="1" u="sng" dirty="0">
              <a:solidFill>
                <a:schemeClr val="tx2">
                  <a:lumMod val="75000"/>
                </a:schemeClr>
              </a:solidFill>
              <a:latin typeface="Baskerville Old Face" pitchFamily="18" charset="0"/>
            </a:endParaRPr>
          </a:p>
        </p:txBody>
      </p:sp>
      <p:sp>
        <p:nvSpPr>
          <p:cNvPr id="4" name="Text Placeholder 3"/>
          <p:cNvSpPr>
            <a:spLocks noGrp="1"/>
          </p:cNvSpPr>
          <p:nvPr>
            <p:ph type="body" idx="2"/>
          </p:nvPr>
        </p:nvSpPr>
        <p:spPr>
          <a:xfrm>
            <a:off x="228600" y="1447800"/>
            <a:ext cx="4191000" cy="4953000"/>
          </a:xfrm>
          <a:solidFill>
            <a:schemeClr val="accent2">
              <a:lumMod val="75000"/>
            </a:schemeClr>
          </a:solidFill>
        </p:spPr>
        <p:txBody>
          <a:bodyPr>
            <a:normAutofit fontScale="62500" lnSpcReduction="20000"/>
          </a:bodyPr>
          <a:lstStyle/>
          <a:p>
            <a:r>
              <a:rPr lang="en-US" sz="2800" dirty="0" smtClean="0"/>
              <a:t>1.THIS IS A VEGETABLE NATIVE TO INDIA.CAN YOU GUESS ITS NAME?</a:t>
            </a:r>
          </a:p>
          <a:p>
            <a:endParaRPr lang="en-US" sz="2800" dirty="0" smtClean="0"/>
          </a:p>
          <a:p>
            <a:r>
              <a:rPr lang="en-US" sz="2800" dirty="0" smtClean="0"/>
              <a:t>2.WHAT KIND OF ADJECTIVES DO YOU THINK OF WHEN YOU SEE THIS VEGETABLE?</a:t>
            </a:r>
          </a:p>
          <a:p>
            <a:endParaRPr lang="en-US" sz="2800" dirty="0" smtClean="0"/>
          </a:p>
          <a:p>
            <a:r>
              <a:rPr lang="en-US" sz="2800" dirty="0" smtClean="0"/>
              <a:t>3.THE SHAPE AND STRUCTURE OF THE VEGETABLE HAS A LOT OF REASON BEHIND ITS NAME.NOW CAN YOU GUESS IT ?</a:t>
            </a:r>
          </a:p>
          <a:p>
            <a:endParaRPr lang="en-US" sz="2800" dirty="0" smtClean="0"/>
          </a:p>
          <a:p>
            <a:r>
              <a:rPr lang="en-US" sz="2800" dirty="0" smtClean="0"/>
              <a:t>4.INDIANS CALL IT LOCALLY AS ‘BRINJAL’.WHAT DO YOU NOW THINK ITS NAME WOULD BE?</a:t>
            </a:r>
          </a:p>
          <a:p>
            <a:endParaRPr lang="en-US" sz="2800" dirty="0" smtClean="0"/>
          </a:p>
          <a:p>
            <a:r>
              <a:rPr lang="en-US" sz="2800" dirty="0" smtClean="0"/>
              <a:t>5. MANY PEOPLE ARE ALLERGIC TO IT ,BECAUSE OF ITS HIGH ORAL ALLERGIC SYNDROME. CAN U GUESS IT NOW ?</a:t>
            </a:r>
            <a:endParaRPr lang="en-US" sz="2800" dirty="0"/>
          </a:p>
        </p:txBody>
      </p:sp>
      <p:pic>
        <p:nvPicPr>
          <p:cNvPr id="5" name="Content Placeholder 4" descr="120px-Eggplant.jpg"/>
          <p:cNvPicPr>
            <a:picLocks noGrp="1" noChangeAspect="1"/>
          </p:cNvPicPr>
          <p:nvPr>
            <p:ph sz="half" idx="1"/>
          </p:nvPr>
        </p:nvPicPr>
        <p:blipFill>
          <a:blip r:embed="rId2"/>
          <a:stretch>
            <a:fillRect/>
          </a:stretch>
        </p:blipFill>
        <p:spPr>
          <a:xfrm>
            <a:off x="4495800" y="1524000"/>
            <a:ext cx="4648199" cy="4648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0" fill="hold"/>
                                        <p:tgtEl>
                                          <p:spTgt spid="2"/>
                                        </p:tgtEl>
                                        <p:attrNameLst>
                                          <p:attrName>ppt_x</p:attrName>
                                        </p:attrNameLst>
                                      </p:cBhvr>
                                      <p:tavLst>
                                        <p:tav tm="0">
                                          <p:val>
                                            <p:strVal val="#ppt_x"/>
                                          </p:val>
                                        </p:tav>
                                        <p:tav tm="100000">
                                          <p:val>
                                            <p:strVal val="#ppt_x"/>
                                          </p:val>
                                        </p:tav>
                                      </p:tavLst>
                                    </p:anim>
                                    <p:anim calcmode="lin" valueType="num">
                                      <p:cBhvr additive="base">
                                        <p:cTn id="8" dur="3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10" presetClass="entr" presetSubtype="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3000"/>
                                        <p:tgtEl>
                                          <p:spTgt spid="5"/>
                                        </p:tgtEl>
                                      </p:cBhvr>
                                    </p:animEffect>
                                  </p:childTnLst>
                                </p:cTn>
                              </p:par>
                            </p:childTnLst>
                          </p:cTn>
                        </p:par>
                        <p:par>
                          <p:cTn id="13" fill="hold">
                            <p:stCondLst>
                              <p:cond delay="6000"/>
                            </p:stCondLst>
                            <p:childTnLst>
                              <p:par>
                                <p:cTn id="14" presetID="10" presetClass="entr" presetSubtype="0" fill="hold" grpId="0" nodeType="afterEffect">
                                  <p:stCondLst>
                                    <p:cond delay="0"/>
                                  </p:stCondLst>
                                  <p:childTnLst>
                                    <p:set>
                                      <p:cBhvr>
                                        <p:cTn id="15" dur="1" fill="hold">
                                          <p:stCondLst>
                                            <p:cond delay="0"/>
                                          </p:stCondLst>
                                        </p:cTn>
                                        <p:tgtEl>
                                          <p:spTgt spid="4">
                                            <p:bg/>
                                          </p:spTgt>
                                        </p:tgtEl>
                                        <p:attrNameLst>
                                          <p:attrName>style.visibility</p:attrName>
                                        </p:attrNameLst>
                                      </p:cBhvr>
                                      <p:to>
                                        <p:strVal val="visible"/>
                                      </p:to>
                                    </p:set>
                                    <p:animEffect transition="in" filter="fade">
                                      <p:cBhvr>
                                        <p:cTn id="16" dur="2000"/>
                                        <p:tgtEl>
                                          <p:spTgt spid="4">
                                            <p:bg/>
                                          </p:spTgt>
                                        </p:tgtEl>
                                      </p:cBhvr>
                                    </p:animEffect>
                                  </p:childTnLst>
                                </p:cTn>
                              </p:par>
                            </p:childTnLst>
                          </p:cTn>
                        </p:par>
                        <p:par>
                          <p:cTn id="17" fill="hold">
                            <p:stCondLst>
                              <p:cond delay="8000"/>
                            </p:stCondLst>
                            <p:childTnLst>
                              <p:par>
                                <p:cTn id="18" presetID="10" presetClass="entr" presetSubtype="0" fill="hold" grpId="0"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childTnLst>
                                </p:cTn>
                              </p:par>
                            </p:childTnLst>
                          </p:cTn>
                        </p:par>
                        <p:par>
                          <p:cTn id="21" fill="hold">
                            <p:stCondLst>
                              <p:cond delay="10000"/>
                            </p:stCondLst>
                            <p:childTnLst>
                              <p:par>
                                <p:cTn id="22" presetID="10" presetClass="entr" presetSubtype="0" fill="hold" grpId="0" nodeType="after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Effect transition="in" filter="fade">
                                      <p:cBhvr>
                                        <p:cTn id="24" dur="2000"/>
                                        <p:tgtEl>
                                          <p:spTgt spid="4">
                                            <p:txEl>
                                              <p:pRg st="2" end="2"/>
                                            </p:txEl>
                                          </p:spTgt>
                                        </p:tgtEl>
                                      </p:cBhvr>
                                    </p:animEffect>
                                  </p:childTnLst>
                                </p:cTn>
                              </p:par>
                            </p:childTnLst>
                          </p:cTn>
                        </p:par>
                        <p:par>
                          <p:cTn id="25" fill="hold">
                            <p:stCondLst>
                              <p:cond delay="12000"/>
                            </p:stCondLst>
                            <p:childTnLst>
                              <p:par>
                                <p:cTn id="26" presetID="10" presetClass="entr" presetSubtype="0" fill="hold" grpId="0" nodeType="after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fade">
                                      <p:cBhvr>
                                        <p:cTn id="28" dur="2000"/>
                                        <p:tgtEl>
                                          <p:spTgt spid="4">
                                            <p:txEl>
                                              <p:pRg st="4" end="4"/>
                                            </p:txEl>
                                          </p:spTgt>
                                        </p:tgtEl>
                                      </p:cBhvr>
                                    </p:animEffect>
                                  </p:childTnLst>
                                </p:cTn>
                              </p:par>
                            </p:childTnLst>
                          </p:cTn>
                        </p:par>
                        <p:par>
                          <p:cTn id="29" fill="hold">
                            <p:stCondLst>
                              <p:cond delay="14000"/>
                            </p:stCondLst>
                            <p:childTnLst>
                              <p:par>
                                <p:cTn id="30" presetID="10" presetClass="entr" presetSubtype="0" fill="hold" grpId="0"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2000"/>
                                        <p:tgtEl>
                                          <p:spTgt spid="4">
                                            <p:txEl>
                                              <p:pRg st="6" end="6"/>
                                            </p:txEl>
                                          </p:spTgt>
                                        </p:tgtEl>
                                      </p:cBhvr>
                                    </p:animEffect>
                                  </p:childTnLst>
                                </p:cTn>
                              </p:par>
                            </p:childTnLst>
                          </p:cTn>
                        </p:par>
                        <p:par>
                          <p:cTn id="33" fill="hold">
                            <p:stCondLst>
                              <p:cond delay="16000"/>
                            </p:stCondLst>
                            <p:childTnLst>
                              <p:par>
                                <p:cTn id="34" presetID="10" presetClass="entr" presetSubtype="0" fill="hold" grpId="0" nodeType="after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fade">
                                      <p:cBhvr>
                                        <p:cTn id="36"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rot="20840782">
            <a:off x="-16707" y="1947510"/>
            <a:ext cx="9438543" cy="4247317"/>
          </a:xfrm>
          <a:prstGeom prst="rect">
            <a:avLst/>
          </a:prstGeom>
        </p:spPr>
        <p:style>
          <a:lnRef idx="3">
            <a:schemeClr val="lt1"/>
          </a:lnRef>
          <a:fillRef idx="1">
            <a:schemeClr val="accent5"/>
          </a:fillRef>
          <a:effectRef idx="1">
            <a:schemeClr val="accent5"/>
          </a:effectRef>
          <a:fontRef idx="minor">
            <a:schemeClr val="lt1"/>
          </a:fontRef>
        </p:style>
        <p:txBody>
          <a:bodyPr wrap="squar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THE VEGETABLE IS KNOWN AS </a:t>
            </a:r>
          </a:p>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“EGGPLANT /AUBERGINE/MELONGENE”</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pic>
        <p:nvPicPr>
          <p:cNvPr id="1026" name="Picture 2" descr="C:\Documents and Settings\USER\Desktop\pd\Eggplant - Wikipedia, the free encyclopedia_files\90px-Auberginej.jpg"/>
          <p:cNvPicPr>
            <a:picLocks noChangeAspect="1" noChangeArrowheads="1"/>
          </p:cNvPicPr>
          <p:nvPr/>
        </p:nvPicPr>
        <p:blipFill>
          <a:blip r:embed="rId2"/>
          <a:srcRect/>
          <a:stretch>
            <a:fillRect/>
          </a:stretch>
        </p:blipFill>
        <p:spPr bwMode="auto">
          <a:xfrm>
            <a:off x="0" y="0"/>
            <a:ext cx="4724400" cy="2057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3000"/>
                                        <p:tgtEl>
                                          <p:spTgt spid="1026"/>
                                        </p:tgtEl>
                                      </p:cBhvr>
                                    </p:animEffect>
                                  </p:childTnLst>
                                </p:cTn>
                              </p:par>
                            </p:childTnLst>
                          </p:cTn>
                        </p:par>
                        <p:par>
                          <p:cTn id="8" fill="hold">
                            <p:stCondLst>
                              <p:cond delay="3000"/>
                            </p:stCondLst>
                            <p:childTnLst>
                              <p:par>
                                <p:cTn id="9" presetID="8"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038600" cy="1162050"/>
          </a:xfrm>
        </p:spPr>
        <p:txBody>
          <a:bodyPr>
            <a:noAutofit/>
          </a:bodyPr>
          <a:lstStyle/>
          <a:p>
            <a:r>
              <a:rPr lang="en-US" sz="2400" b="1" i="1" dirty="0" smtClean="0">
                <a:solidFill>
                  <a:schemeClr val="accent4">
                    <a:lumMod val="75000"/>
                  </a:schemeClr>
                </a:solidFill>
              </a:rPr>
              <a:t>WHY IS THE EGGPLANT FAMOUS ????</a:t>
            </a:r>
            <a:endParaRPr lang="en-US" sz="2400" b="1" i="1" dirty="0">
              <a:solidFill>
                <a:schemeClr val="accent4">
                  <a:lumMod val="75000"/>
                </a:schemeClr>
              </a:solidFill>
            </a:endParaRPr>
          </a:p>
        </p:txBody>
      </p:sp>
      <p:sp>
        <p:nvSpPr>
          <p:cNvPr id="3" name="Text Placeholder 2"/>
          <p:cNvSpPr>
            <a:spLocks noGrp="1"/>
          </p:cNvSpPr>
          <p:nvPr>
            <p:ph type="body" idx="2"/>
          </p:nvPr>
        </p:nvSpPr>
        <p:spPr>
          <a:xfrm>
            <a:off x="0" y="1219200"/>
            <a:ext cx="4114800" cy="5334000"/>
          </a:xfrm>
          <a:solidFill>
            <a:schemeClr val="accent2">
              <a:lumMod val="75000"/>
            </a:schemeClr>
          </a:solidFill>
        </p:spPr>
        <p:txBody>
          <a:bodyPr>
            <a:noAutofit/>
          </a:bodyPr>
          <a:lstStyle/>
          <a:p>
            <a:r>
              <a:rPr lang="en-US" sz="2000" dirty="0" smtClean="0"/>
              <a:t>As a native plant, it is widely used in </a:t>
            </a:r>
            <a:r>
              <a:rPr lang="en-US" sz="2000" dirty="0" smtClean="0">
                <a:hlinkClick r:id="rId2" tooltip="Indian cuisine"/>
              </a:rPr>
              <a:t>Indian cuisine</a:t>
            </a:r>
            <a:r>
              <a:rPr lang="en-US" sz="2000" dirty="0" smtClean="0"/>
              <a:t>, for example in </a:t>
            </a:r>
            <a:r>
              <a:rPr lang="en-US" sz="2000" i="1" dirty="0" smtClean="0">
                <a:hlinkClick r:id="rId3" tooltip="Sambar (dish)"/>
              </a:rPr>
              <a:t>Sāmbhar</a:t>
            </a:r>
            <a:r>
              <a:rPr lang="en-US" sz="2000" dirty="0" smtClean="0"/>
              <a:t>,</a:t>
            </a:r>
            <a:r>
              <a:rPr lang="en-US" sz="2000" dirty="0" smtClean="0"/>
              <a:t> </a:t>
            </a:r>
            <a:r>
              <a:rPr lang="en-US" sz="2000" i="1" dirty="0" smtClean="0">
                <a:solidFill>
                  <a:schemeClr val="tx2">
                    <a:lumMod val="50000"/>
                  </a:schemeClr>
                </a:solidFill>
                <a:hlinkClick r:id="rId4" tooltip="Dalma"/>
              </a:rPr>
              <a:t>dalma</a:t>
            </a:r>
            <a:r>
              <a:rPr lang="en-US" sz="2000" dirty="0" smtClean="0"/>
              <a:t> (a dal preparation with vegetables, native to Orissa), </a:t>
            </a:r>
            <a:r>
              <a:rPr lang="en-US" sz="2000" dirty="0" smtClean="0">
                <a:hlinkClick r:id="rId5" tooltip="Chutney"/>
              </a:rPr>
              <a:t>chutney</a:t>
            </a:r>
            <a:r>
              <a:rPr lang="en-US" sz="2000" dirty="0" smtClean="0"/>
              <a:t>, </a:t>
            </a:r>
            <a:r>
              <a:rPr lang="en-US" sz="2000" dirty="0" smtClean="0">
                <a:hlinkClick r:id="rId6" tooltip="Curries"/>
              </a:rPr>
              <a:t>curries</a:t>
            </a:r>
            <a:r>
              <a:rPr lang="en-US" sz="2000" dirty="0" smtClean="0"/>
              <a:t>, and </a:t>
            </a:r>
            <a:r>
              <a:rPr lang="en-US" sz="2000" i="1" dirty="0" smtClean="0">
                <a:hlinkClick r:id="rId7" tooltip="Indian pickle"/>
              </a:rPr>
              <a:t>achaar</a:t>
            </a:r>
            <a:r>
              <a:rPr lang="en-US" sz="2000" dirty="0" smtClean="0"/>
              <a:t>. Owing to its versatile nature and wide use in both everyday and festive Indian food, it is often described (under the name brinjal) as the 'King of Vegetables'. In one dish, brinjal is stuffed with ground </a:t>
            </a:r>
            <a:r>
              <a:rPr lang="en-US" sz="2000" dirty="0" smtClean="0">
                <a:hlinkClick r:id="rId8" tooltip="Coconut"/>
              </a:rPr>
              <a:t>coconut</a:t>
            </a:r>
            <a:r>
              <a:rPr lang="en-US" sz="2000" dirty="0" smtClean="0"/>
              <a:t>, </a:t>
            </a:r>
            <a:r>
              <a:rPr lang="en-US" sz="2000" dirty="0" smtClean="0">
                <a:hlinkClick r:id="rId9" tooltip="Peanuts"/>
              </a:rPr>
              <a:t>peanuts</a:t>
            </a:r>
            <a:r>
              <a:rPr lang="en-US" sz="2000" dirty="0" smtClean="0"/>
              <a:t>, and </a:t>
            </a:r>
            <a:r>
              <a:rPr lang="en-US" sz="2000" dirty="0" smtClean="0">
                <a:hlinkClick r:id="rId10" tooltip="Masala"/>
              </a:rPr>
              <a:t>masala</a:t>
            </a:r>
            <a:r>
              <a:rPr lang="en-US" sz="2000" dirty="0" smtClean="0"/>
              <a:t>, and then cooked in oil.</a:t>
            </a:r>
            <a:endParaRPr lang="en-US" sz="2000" dirty="0"/>
          </a:p>
        </p:txBody>
      </p:sp>
      <p:pic>
        <p:nvPicPr>
          <p:cNvPr id="18436" name="Picture 4" descr="http://1.bp.blogspot.com/-KPGLzOrfFjg/TZzbLferfpI/AAAAAAAAAFI/LJmScwpqCtE/s1600/berenjenas-de-almagro.jpg"/>
          <p:cNvPicPr>
            <a:picLocks noChangeAspect="1" noChangeArrowheads="1"/>
          </p:cNvPicPr>
          <p:nvPr/>
        </p:nvPicPr>
        <p:blipFill>
          <a:blip r:embed="rId11"/>
          <a:srcRect/>
          <a:stretch>
            <a:fillRect/>
          </a:stretch>
        </p:blipFill>
        <p:spPr bwMode="auto">
          <a:xfrm>
            <a:off x="4495800" y="1295400"/>
            <a:ext cx="4267200" cy="35052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9" name="TextBox 8"/>
          <p:cNvSpPr txBox="1"/>
          <p:nvPr/>
        </p:nvSpPr>
        <p:spPr>
          <a:xfrm>
            <a:off x="4191000" y="4800600"/>
            <a:ext cx="4684296" cy="523220"/>
          </a:xfrm>
          <a:prstGeom prst="rect">
            <a:avLst/>
          </a:prstGeom>
          <a:noFill/>
        </p:spPr>
        <p:txBody>
          <a:bodyPr wrap="none" rtlCol="0">
            <a:spAutoFit/>
          </a:bodyPr>
          <a:lstStyle/>
          <a:p>
            <a:r>
              <a:rPr lang="en-US" sz="2800" b="1" i="1" u="sng" dirty="0" smtClean="0"/>
              <a:t>BERENJENAS  ALMAGRO </a:t>
            </a:r>
            <a:endParaRPr lang="en-US" sz="2800" b="1" i="1" u="sng"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ox(in)">
                                      <p:cBhvr>
                                        <p:cTn id="7" dur="3000"/>
                                        <p:tgtEl>
                                          <p:spTgt spid="18436"/>
                                        </p:tgtEl>
                                      </p:cBhvr>
                                    </p:animEffect>
                                  </p:childTnLst>
                                </p:cTn>
                              </p:par>
                            </p:childTnLst>
                          </p:cTn>
                        </p:par>
                        <p:par>
                          <p:cTn id="8" fill="hold">
                            <p:stCondLst>
                              <p:cond delay="3000"/>
                            </p:stCondLst>
                            <p:childTnLst>
                              <p:par>
                                <p:cTn id="9" presetID="5" presetClass="entr" presetSubtype="1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3000"/>
                                        <p:tgtEl>
                                          <p:spTgt spid="9"/>
                                        </p:tgtEl>
                                      </p:cBhvr>
                                    </p:animEffect>
                                  </p:childTnLst>
                                </p:cTn>
                              </p:par>
                            </p:childTnLst>
                          </p:cTn>
                        </p:par>
                        <p:par>
                          <p:cTn id="12" fill="hold">
                            <p:stCondLst>
                              <p:cond delay="6000"/>
                            </p:stCondLst>
                            <p:childTnLst>
                              <p:par>
                                <p:cTn id="13" presetID="3" presetClass="entr" presetSubtype="1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linds(horizontal)">
                                      <p:cBhvr>
                                        <p:cTn id="15" dur="2000"/>
                                        <p:tgtEl>
                                          <p:spTgt spid="2"/>
                                        </p:tgtEl>
                                      </p:cBhvr>
                                    </p:animEffect>
                                  </p:childTnLst>
                                </p:cTn>
                              </p:par>
                            </p:childTnLst>
                          </p:cTn>
                        </p:par>
                        <p:par>
                          <p:cTn id="16" fill="hold">
                            <p:stCondLst>
                              <p:cond delay="8000"/>
                            </p:stCondLst>
                            <p:childTnLst>
                              <p:par>
                                <p:cTn id="17" presetID="8" presetClass="entr" presetSubtype="16" fill="hold" grpId="0" nodeType="afterEffect">
                                  <p:stCondLst>
                                    <p:cond delay="0"/>
                                  </p:stCondLst>
                                  <p:childTnLst>
                                    <p:set>
                                      <p:cBhvr>
                                        <p:cTn id="18" dur="1" fill="hold">
                                          <p:stCondLst>
                                            <p:cond delay="0"/>
                                          </p:stCondLst>
                                        </p:cTn>
                                        <p:tgtEl>
                                          <p:spTgt spid="3">
                                            <p:bg/>
                                          </p:spTgt>
                                        </p:tgtEl>
                                        <p:attrNameLst>
                                          <p:attrName>style.visibility</p:attrName>
                                        </p:attrNameLst>
                                      </p:cBhvr>
                                      <p:to>
                                        <p:strVal val="visible"/>
                                      </p:to>
                                    </p:set>
                                    <p:animEffect transition="in" filter="diamond(in)">
                                      <p:cBhvr>
                                        <p:cTn id="19" dur="2000"/>
                                        <p:tgtEl>
                                          <p:spTgt spid="3">
                                            <p:bg/>
                                          </p:spTgt>
                                        </p:tgtEl>
                                      </p:cBhvr>
                                    </p:animEffect>
                                  </p:childTnLst>
                                </p:cTn>
                              </p:par>
                            </p:childTnLst>
                          </p:cTn>
                        </p:par>
                        <p:par>
                          <p:cTn id="20" fill="hold">
                            <p:stCondLst>
                              <p:cond delay="10000"/>
                            </p:stCondLst>
                            <p:childTnLst>
                              <p:par>
                                <p:cTn id="21" presetID="8" presetClass="entr" presetSubtype="16"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diamond(in)">
                                      <p:cBhvr>
                                        <p:cTn id="23"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304800" y="304800"/>
            <a:ext cx="4191000" cy="6172200"/>
          </a:xfrm>
          <a:solidFill>
            <a:schemeClr val="accent2">
              <a:lumMod val="75000"/>
            </a:schemeClr>
          </a:solidFill>
        </p:spPr>
        <p:txBody>
          <a:bodyPr>
            <a:normAutofit/>
          </a:bodyPr>
          <a:lstStyle/>
          <a:p>
            <a:r>
              <a:rPr lang="en-US" sz="1800" dirty="0" smtClean="0"/>
              <a:t>The plant is used in cuisines from Japan to Spain. It is often stewed, as in the French ratatouille, the </a:t>
            </a:r>
            <a:r>
              <a:rPr lang="en-US" sz="1800" dirty="0" smtClean="0"/>
              <a:t>Italian parmigiana </a:t>
            </a:r>
            <a:r>
              <a:rPr lang="en-US" sz="1800" dirty="0" smtClean="0"/>
              <a:t>di melanzane, the Turkish musakka, andMiddle-Eastern and South Asian dishes. Eggplants can also be battered before deep-frying and served with a sauce made of tahini and tamarind. In Iranian cuisine, it can be blended with whey as kashk e-bademjan, tomatoes asmirza ghasemi or made into stew as khoresh-e-bademjan. It can be sliced and deep-fried, then served with plainyoghurt, (optionally) topped with a tomato and garlic sauce, such as in the Turkish dish patlıcan kızartması or without yoghurt as in patlıcan şakşuka. However, arguably the most famous Turkish eggplant dish is İmam bayıldı.</a:t>
            </a:r>
            <a:endParaRPr lang="en-US" sz="1800" dirty="0"/>
          </a:p>
        </p:txBody>
      </p:sp>
      <p:pic>
        <p:nvPicPr>
          <p:cNvPr id="6" name="Content Placeholder 5" descr="220px-Melanzane_alla_Parmigiana.jpg"/>
          <p:cNvPicPr>
            <a:picLocks noGrp="1" noChangeAspect="1"/>
          </p:cNvPicPr>
          <p:nvPr>
            <p:ph sz="half" idx="1"/>
          </p:nvPr>
        </p:nvPicPr>
        <p:blipFill>
          <a:blip r:embed="rId2"/>
          <a:stretch>
            <a:fillRect/>
          </a:stretch>
        </p:blipFill>
        <p:spPr>
          <a:xfrm>
            <a:off x="4733924" y="533400"/>
            <a:ext cx="3952875" cy="4191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4648200" y="4800600"/>
            <a:ext cx="4114800" cy="954107"/>
          </a:xfrm>
          <a:prstGeom prst="rect">
            <a:avLst/>
          </a:prstGeom>
          <a:noFill/>
        </p:spPr>
        <p:txBody>
          <a:bodyPr wrap="square" rtlCol="0">
            <a:spAutoFit/>
          </a:bodyPr>
          <a:lstStyle/>
          <a:p>
            <a:r>
              <a:rPr lang="en-US" sz="2800" b="1" i="1" dirty="0" smtClean="0"/>
              <a:t>PARMIGIANA DI </a:t>
            </a:r>
            <a:endParaRPr lang="en-US" sz="2800" b="1" i="1" dirty="0" smtClean="0"/>
          </a:p>
          <a:p>
            <a:r>
              <a:rPr lang="en-US" sz="2800" b="1" i="1" dirty="0" smtClean="0"/>
              <a:t>MELANZANE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3000"/>
                                        <p:tgtEl>
                                          <p:spTgt spid="6"/>
                                        </p:tgtEl>
                                      </p:cBhvr>
                                    </p:animEffect>
                                  </p:childTnLst>
                                </p:cTn>
                              </p:par>
                            </p:childTnLst>
                          </p:cTn>
                        </p:par>
                        <p:par>
                          <p:cTn id="8" fill="hold">
                            <p:stCondLst>
                              <p:cond delay="300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par>
                          <p:cTn id="12" fill="hold">
                            <p:stCondLst>
                              <p:cond delay="3500"/>
                            </p:stCondLst>
                            <p:childTnLst>
                              <p:par>
                                <p:cTn id="13" presetID="8" presetClass="entr" presetSubtype="16"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Effect transition="in" filter="diamond(in)">
                                      <p:cBhvr>
                                        <p:cTn id="15" dur="2000"/>
                                        <p:tgtEl>
                                          <p:spTgt spid="3">
                                            <p:bg/>
                                          </p:spTgt>
                                        </p:tgtEl>
                                      </p:cBhvr>
                                    </p:animEffect>
                                  </p:childTnLst>
                                </p:cTn>
                              </p:par>
                            </p:childTnLst>
                          </p:cTn>
                        </p:par>
                        <p:par>
                          <p:cTn id="16" fill="hold">
                            <p:stCondLst>
                              <p:cond delay="5500"/>
                            </p:stCondLst>
                            <p:childTnLst>
                              <p:par>
                                <p:cTn id="17" presetID="8" presetClass="entr" presetSubtype="16" fill="hold" grpId="0" nodeType="after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diamond(in)">
                                      <p:cBhvr>
                                        <p:cTn id="19"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229600" cy="990600"/>
          </a:xfrm>
        </p:spPr>
        <p:txBody>
          <a:bodyPr/>
          <a:lstStyle/>
          <a:p>
            <a:r>
              <a:rPr lang="en-US" dirty="0" smtClean="0">
                <a:solidFill>
                  <a:schemeClr val="accent4">
                    <a:lumMod val="75000"/>
                  </a:schemeClr>
                </a:solidFill>
              </a:rPr>
              <a:t>HOW IS IT NUTRIONAL ?</a:t>
            </a:r>
            <a:endParaRPr lang="en-US" dirty="0">
              <a:solidFill>
                <a:schemeClr val="accent4">
                  <a:lumMod val="75000"/>
                </a:schemeClr>
              </a:solidFill>
            </a:endParaRPr>
          </a:p>
        </p:txBody>
      </p:sp>
      <p:sp>
        <p:nvSpPr>
          <p:cNvPr id="3" name="Subtitle 2"/>
          <p:cNvSpPr>
            <a:spLocks noGrp="1"/>
          </p:cNvSpPr>
          <p:nvPr>
            <p:ph type="subTitle" idx="1"/>
          </p:nvPr>
        </p:nvSpPr>
        <p:spPr>
          <a:xfrm>
            <a:off x="0" y="1676400"/>
            <a:ext cx="9144000" cy="5181600"/>
          </a:xfrm>
          <a:solidFill>
            <a:schemeClr val="accent2">
              <a:lumMod val="75000"/>
            </a:schemeClr>
          </a:solidFill>
        </p:spPr>
        <p:txBody>
          <a:bodyPr>
            <a:normAutofit fontScale="92500" lnSpcReduction="20000"/>
          </a:bodyPr>
          <a:lstStyle/>
          <a:p>
            <a:r>
              <a:rPr lang="en-US" dirty="0" smtClean="0"/>
              <a:t>Studies of the Institute of Biology of São Paulo State University, Brazil, have shown eggplant is </a:t>
            </a:r>
            <a:r>
              <a:rPr lang="en-US" b="1" i="1" u="sng" dirty="0" smtClean="0"/>
              <a:t>effective in the treatment of high blood </a:t>
            </a:r>
            <a:r>
              <a:rPr lang="en-US" b="1" i="1" u="sng" dirty="0" smtClean="0"/>
              <a:t>cholesterol</a:t>
            </a:r>
            <a:r>
              <a:rPr lang="en-US" b="1" i="1" dirty="0" smtClean="0"/>
              <a:t>.</a:t>
            </a:r>
            <a:r>
              <a:rPr lang="en-US" dirty="0" smtClean="0"/>
              <a:t> Another</a:t>
            </a:r>
            <a:r>
              <a:rPr lang="en-US" dirty="0" smtClean="0"/>
              <a:t> </a:t>
            </a:r>
            <a:r>
              <a:rPr lang="en-US" dirty="0" smtClean="0"/>
              <a:t>study </a:t>
            </a:r>
            <a:r>
              <a:rPr lang="en-US" dirty="0" smtClean="0"/>
              <a:t>from Heart Institute of the University of São Paulo found no effects at all and does not recommend eggplant as a replacement to statins</a:t>
            </a:r>
            <a:r>
              <a:rPr lang="en-US" dirty="0" smtClean="0"/>
              <a:t>.</a:t>
            </a:r>
            <a:endParaRPr lang="en-US" dirty="0" smtClean="0"/>
          </a:p>
          <a:p>
            <a:r>
              <a:rPr lang="en-US" dirty="0" smtClean="0"/>
              <a:t>It helps to block the formation of free radicals and is also a source of folic acid and potassium</a:t>
            </a:r>
            <a:r>
              <a:rPr lang="en-US" dirty="0" smtClean="0"/>
              <a:t>.</a:t>
            </a:r>
            <a:endParaRPr lang="en-US" dirty="0" smtClean="0"/>
          </a:p>
          <a:p>
            <a:r>
              <a:rPr lang="en-US" b="1" i="1" u="sng" dirty="0" smtClean="0"/>
              <a:t>Eggplant is richer in </a:t>
            </a:r>
            <a:r>
              <a:rPr lang="en-US" b="1" i="1" u="sng" dirty="0" smtClean="0"/>
              <a:t>nicotine</a:t>
            </a:r>
            <a:r>
              <a:rPr lang="en-US" b="1" i="1" u="sng" dirty="0" smtClean="0"/>
              <a:t> than any other edible plant</a:t>
            </a:r>
            <a:r>
              <a:rPr lang="en-US" b="1" u="sng" dirty="0" smtClean="0"/>
              <a:t>, </a:t>
            </a:r>
            <a:r>
              <a:rPr lang="en-US" dirty="0" smtClean="0"/>
              <a:t>with a concentration of 100 ng/g (or 0.01 mg/100g). However, the amount of nicotine from eggplant or any other food is negligible compared to passive </a:t>
            </a:r>
            <a:r>
              <a:rPr lang="en-US" dirty="0" smtClean="0"/>
              <a:t>smoking. On average</a:t>
            </a:r>
            <a:r>
              <a:rPr lang="en-US" dirty="0" smtClean="0"/>
              <a:t>, 20 lbs (9 kg) of eggplant contains about the same amount of nicotine as a cigarette.</a:t>
            </a:r>
          </a:p>
          <a:p>
            <a:endParaRPr lang="en-US"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vertical)">
                                      <p:cBhvr>
                                        <p:cTn id="7" dur="3000"/>
                                        <p:tgtEl>
                                          <p:spTgt spid="2"/>
                                        </p:tgtEl>
                                      </p:cBhvr>
                                    </p:animEffect>
                                  </p:childTnLst>
                                </p:cTn>
                              </p:par>
                            </p:childTnLst>
                          </p:cTn>
                        </p:par>
                        <p:par>
                          <p:cTn id="8" fill="hold">
                            <p:stCondLst>
                              <p:cond delay="3000"/>
                            </p:stCondLst>
                            <p:childTnLst>
                              <p:par>
                                <p:cTn id="9" presetID="8"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diamond(in)">
                                      <p:cBhvr>
                                        <p:cTn id="11" dur="2000"/>
                                        <p:tgtEl>
                                          <p:spTgt spid="3">
                                            <p:bg/>
                                          </p:spTgt>
                                        </p:tgtEl>
                                      </p:cBhvr>
                                    </p:animEffect>
                                  </p:childTnLst>
                                </p:cTn>
                              </p:par>
                            </p:childTnLst>
                          </p:cTn>
                        </p:par>
                        <p:par>
                          <p:cTn id="12" fill="hold">
                            <p:stCondLst>
                              <p:cond delay="5000"/>
                            </p:stCondLst>
                            <p:childTnLst>
                              <p:par>
                                <p:cTn id="13" presetID="8"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childTnLst>
                          </p:cTn>
                        </p:par>
                        <p:par>
                          <p:cTn id="16" fill="hold">
                            <p:stCondLst>
                              <p:cond delay="7000"/>
                            </p:stCondLst>
                            <p:childTnLst>
                              <p:par>
                                <p:cTn id="17" presetID="8" presetClass="entr" presetSubtype="16"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diamond(in)">
                                      <p:cBhvr>
                                        <p:cTn id="19" dur="2000"/>
                                        <p:tgtEl>
                                          <p:spTgt spid="3">
                                            <p:txEl>
                                              <p:pRg st="1" end="1"/>
                                            </p:txEl>
                                          </p:spTgt>
                                        </p:tgtEl>
                                      </p:cBhvr>
                                    </p:animEffect>
                                  </p:childTnLst>
                                </p:cTn>
                              </p:par>
                            </p:childTnLst>
                          </p:cTn>
                        </p:par>
                        <p:par>
                          <p:cTn id="20" fill="hold">
                            <p:stCondLst>
                              <p:cond delay="9000"/>
                            </p:stCondLst>
                            <p:childTnLst>
                              <p:par>
                                <p:cTn id="21" presetID="8"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diamond(in)">
                                      <p:cBhvr>
                                        <p:cTn id="2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6" name="Picture 6" descr="File:Japaneseeggplant.jpg"/>
          <p:cNvPicPr>
            <a:picLocks noChangeAspect="1" noChangeArrowheads="1"/>
          </p:cNvPicPr>
          <p:nvPr/>
        </p:nvPicPr>
        <p:blipFill>
          <a:blip r:embed="rId2"/>
          <a:srcRect/>
          <a:stretch>
            <a:fillRect/>
          </a:stretch>
        </p:blipFill>
        <p:spPr bwMode="auto">
          <a:xfrm rot="21007463">
            <a:off x="2372311" y="1268127"/>
            <a:ext cx="3657600" cy="487680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5848" name="Picture 8" descr="File:Thai eggplant fruit-KayEss-2.jpeg"/>
          <p:cNvPicPr>
            <a:picLocks noChangeAspect="1" noChangeArrowheads="1"/>
          </p:cNvPicPr>
          <p:nvPr/>
        </p:nvPicPr>
        <p:blipFill>
          <a:blip r:embed="rId3"/>
          <a:srcRect/>
          <a:stretch>
            <a:fillRect/>
          </a:stretch>
        </p:blipFill>
        <p:spPr bwMode="auto">
          <a:xfrm rot="20412920">
            <a:off x="411943" y="290780"/>
            <a:ext cx="2209800" cy="2819400"/>
          </a:xfrm>
          <a:prstGeom prst="rect">
            <a:avLst/>
          </a:prstGeom>
          <a:ln w="228600" cap="sq" cmpd="thickThin">
            <a:solidFill>
              <a:srgbClr val="000000"/>
            </a:solidFill>
            <a:prstDash val="solid"/>
            <a:miter lim="800000"/>
          </a:ln>
          <a:effectLst>
            <a:innerShdw blurRad="76200">
              <a:srgbClr val="000000"/>
            </a:innerShdw>
          </a:effectLst>
        </p:spPr>
      </p:pic>
      <p:pic>
        <p:nvPicPr>
          <p:cNvPr id="35850" name="Picture 10" descr="File:Brinjal Plant.JPG"/>
          <p:cNvPicPr>
            <a:picLocks noChangeAspect="1" noChangeArrowheads="1"/>
          </p:cNvPicPr>
          <p:nvPr/>
        </p:nvPicPr>
        <p:blipFill>
          <a:blip r:embed="rId4"/>
          <a:srcRect/>
          <a:stretch>
            <a:fillRect/>
          </a:stretch>
        </p:blipFill>
        <p:spPr bwMode="auto">
          <a:xfrm rot="20339950">
            <a:off x="-177805" y="3115896"/>
            <a:ext cx="2794000" cy="33528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35852" name="Picture 12" descr="File:Eggplant flower.JPG"/>
          <p:cNvPicPr>
            <a:picLocks noChangeAspect="1" noChangeArrowheads="1"/>
          </p:cNvPicPr>
          <p:nvPr/>
        </p:nvPicPr>
        <p:blipFill>
          <a:blip r:embed="rId5"/>
          <a:srcRect/>
          <a:stretch>
            <a:fillRect/>
          </a:stretch>
        </p:blipFill>
        <p:spPr bwMode="auto">
          <a:xfrm rot="20405692">
            <a:off x="5972941" y="3077420"/>
            <a:ext cx="2667000" cy="3429000"/>
          </a:xfrm>
          <a:prstGeom prst="rect">
            <a:avLst/>
          </a:prstGeom>
          <a:ln w="228600" cap="sq" cmpd="thickThin">
            <a:solidFill>
              <a:srgbClr val="000000"/>
            </a:solidFill>
            <a:prstDash val="solid"/>
            <a:miter lim="800000"/>
          </a:ln>
          <a:effectLst>
            <a:innerShdw blurRad="76200">
              <a:srgbClr val="000000"/>
            </a:innerShdw>
          </a:effectLst>
        </p:spPr>
      </p:pic>
      <p:sp>
        <p:nvSpPr>
          <p:cNvPr id="8" name="Rectangle 7"/>
          <p:cNvSpPr/>
          <p:nvPr/>
        </p:nvSpPr>
        <p:spPr>
          <a:xfrm>
            <a:off x="2803803" y="0"/>
            <a:ext cx="6340197" cy="92333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bodyPr>
          <a:lstStyle/>
          <a:p>
            <a:pPr algn="ct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GALLERY </a:t>
            </a:r>
            <a:r>
              <a:rPr lang="en-US" sz="5400" b="1" i="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a:t>
            </a:r>
            <a:endParaRPr lang="en-US" sz="5400" b="1" i="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vertical)">
                                      <p:cBhvr>
                                        <p:cTn id="7" dur="3000"/>
                                        <p:tgtEl>
                                          <p:spTgt spid="8"/>
                                        </p:tgtEl>
                                      </p:cBhvr>
                                    </p:animEffect>
                                  </p:childTnLst>
                                </p:cTn>
                              </p:par>
                            </p:childTnLst>
                          </p:cTn>
                        </p:par>
                        <p:par>
                          <p:cTn id="8" fill="hold">
                            <p:stCondLst>
                              <p:cond delay="3000"/>
                            </p:stCondLst>
                            <p:childTnLst>
                              <p:par>
                                <p:cTn id="9" presetID="5" presetClass="entr" presetSubtype="10" fill="hold" nodeType="afterEffect">
                                  <p:stCondLst>
                                    <p:cond delay="0"/>
                                  </p:stCondLst>
                                  <p:childTnLst>
                                    <p:set>
                                      <p:cBhvr>
                                        <p:cTn id="10" dur="1" fill="hold">
                                          <p:stCondLst>
                                            <p:cond delay="0"/>
                                          </p:stCondLst>
                                        </p:cTn>
                                        <p:tgtEl>
                                          <p:spTgt spid="35846"/>
                                        </p:tgtEl>
                                        <p:attrNameLst>
                                          <p:attrName>style.visibility</p:attrName>
                                        </p:attrNameLst>
                                      </p:cBhvr>
                                      <p:to>
                                        <p:strVal val="visible"/>
                                      </p:to>
                                    </p:set>
                                    <p:animEffect transition="in" filter="checkerboard(across)">
                                      <p:cBhvr>
                                        <p:cTn id="11" dur="3000"/>
                                        <p:tgtEl>
                                          <p:spTgt spid="35846"/>
                                        </p:tgtEl>
                                      </p:cBhvr>
                                    </p:animEffect>
                                  </p:childTnLst>
                                </p:cTn>
                              </p:par>
                            </p:childTnLst>
                          </p:cTn>
                        </p:par>
                        <p:par>
                          <p:cTn id="12" fill="hold">
                            <p:stCondLst>
                              <p:cond delay="6000"/>
                            </p:stCondLst>
                            <p:childTnLst>
                              <p:par>
                                <p:cTn id="13" presetID="5" presetClass="entr" presetSubtype="10" fill="hold" nodeType="afterEffect">
                                  <p:stCondLst>
                                    <p:cond delay="0"/>
                                  </p:stCondLst>
                                  <p:childTnLst>
                                    <p:set>
                                      <p:cBhvr>
                                        <p:cTn id="14" dur="1" fill="hold">
                                          <p:stCondLst>
                                            <p:cond delay="0"/>
                                          </p:stCondLst>
                                        </p:cTn>
                                        <p:tgtEl>
                                          <p:spTgt spid="35848"/>
                                        </p:tgtEl>
                                        <p:attrNameLst>
                                          <p:attrName>style.visibility</p:attrName>
                                        </p:attrNameLst>
                                      </p:cBhvr>
                                      <p:to>
                                        <p:strVal val="visible"/>
                                      </p:to>
                                    </p:set>
                                    <p:animEffect transition="in" filter="checkerboard(across)">
                                      <p:cBhvr>
                                        <p:cTn id="15" dur="3000"/>
                                        <p:tgtEl>
                                          <p:spTgt spid="35848"/>
                                        </p:tgtEl>
                                      </p:cBhvr>
                                    </p:animEffect>
                                  </p:childTnLst>
                                </p:cTn>
                              </p:par>
                            </p:childTnLst>
                          </p:cTn>
                        </p:par>
                        <p:par>
                          <p:cTn id="16" fill="hold">
                            <p:stCondLst>
                              <p:cond delay="9000"/>
                            </p:stCondLst>
                            <p:childTnLst>
                              <p:par>
                                <p:cTn id="17" presetID="5" presetClass="entr" presetSubtype="10" fill="hold" nodeType="afterEffect">
                                  <p:stCondLst>
                                    <p:cond delay="0"/>
                                  </p:stCondLst>
                                  <p:childTnLst>
                                    <p:set>
                                      <p:cBhvr>
                                        <p:cTn id="18" dur="1" fill="hold">
                                          <p:stCondLst>
                                            <p:cond delay="0"/>
                                          </p:stCondLst>
                                        </p:cTn>
                                        <p:tgtEl>
                                          <p:spTgt spid="35850"/>
                                        </p:tgtEl>
                                        <p:attrNameLst>
                                          <p:attrName>style.visibility</p:attrName>
                                        </p:attrNameLst>
                                      </p:cBhvr>
                                      <p:to>
                                        <p:strVal val="visible"/>
                                      </p:to>
                                    </p:set>
                                    <p:animEffect transition="in" filter="checkerboard(across)">
                                      <p:cBhvr>
                                        <p:cTn id="19" dur="3000"/>
                                        <p:tgtEl>
                                          <p:spTgt spid="35850"/>
                                        </p:tgtEl>
                                      </p:cBhvr>
                                    </p:animEffect>
                                  </p:childTnLst>
                                </p:cTn>
                              </p:par>
                            </p:childTnLst>
                          </p:cTn>
                        </p:par>
                        <p:par>
                          <p:cTn id="20" fill="hold">
                            <p:stCondLst>
                              <p:cond delay="12000"/>
                            </p:stCondLst>
                            <p:childTnLst>
                              <p:par>
                                <p:cTn id="21" presetID="5" presetClass="entr" presetSubtype="10" fill="hold" nodeType="afterEffect">
                                  <p:stCondLst>
                                    <p:cond delay="0"/>
                                  </p:stCondLst>
                                  <p:childTnLst>
                                    <p:set>
                                      <p:cBhvr>
                                        <p:cTn id="22" dur="1" fill="hold">
                                          <p:stCondLst>
                                            <p:cond delay="0"/>
                                          </p:stCondLst>
                                        </p:cTn>
                                        <p:tgtEl>
                                          <p:spTgt spid="35852"/>
                                        </p:tgtEl>
                                        <p:attrNameLst>
                                          <p:attrName>style.visibility</p:attrName>
                                        </p:attrNameLst>
                                      </p:cBhvr>
                                      <p:to>
                                        <p:strVal val="visible"/>
                                      </p:to>
                                    </p:set>
                                    <p:animEffect transition="in" filter="checkerboard(across)">
                                      <p:cBhvr>
                                        <p:cTn id="23" dur="3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uments and Settings\USER\Local Settings\Temporary Internet Files\Content.IE5\K5602PGP\MC900434475[1].wmf"/>
          <p:cNvPicPr>
            <a:picLocks noChangeAspect="1" noChangeArrowheads="1"/>
          </p:cNvPicPr>
          <p:nvPr/>
        </p:nvPicPr>
        <p:blipFill>
          <a:blip r:embed="rId2"/>
          <a:srcRect/>
          <a:stretch>
            <a:fillRect/>
          </a:stretch>
        </p:blipFill>
        <p:spPr bwMode="auto">
          <a:xfrm>
            <a:off x="0" y="0"/>
            <a:ext cx="9143999" cy="6858000"/>
          </a:xfrm>
          <a:prstGeom prst="rect">
            <a:avLst/>
          </a:prstGeom>
          <a:noFill/>
        </p:spPr>
      </p:pic>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wedge">
                                      <p:cBhvr>
                                        <p:cTn id="7" dur="20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207</TotalTime>
  <Words>270</Words>
  <Application>Microsoft Office PowerPoint</Application>
  <PresentationFormat>On-screen Show (4:3)</PresentationFormat>
  <Paragraphs>39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Apex</vt:lpstr>
      <vt:lpstr>Slide 1</vt:lpstr>
      <vt:lpstr>Slide 2</vt:lpstr>
      <vt:lpstr>CAN YOU GUESS IT ???</vt:lpstr>
      <vt:lpstr>Slide 4</vt:lpstr>
      <vt:lpstr>WHY IS THE EGGPLANT FAMOUS ????</vt:lpstr>
      <vt:lpstr>Slide 6</vt:lpstr>
      <vt:lpstr>HOW IS IT NUTRIONAL ?</vt:lpstr>
      <vt:lpstr>Slide 8</vt:lpstr>
      <vt:lpstr>Slide 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dc:creator>
  <cp:lastModifiedBy>AD</cp:lastModifiedBy>
  <cp:revision>23</cp:revision>
  <dcterms:created xsi:type="dcterms:W3CDTF">2011-08-14T15:04:28Z</dcterms:created>
  <dcterms:modified xsi:type="dcterms:W3CDTF">2011-08-23T14:59:26Z</dcterms:modified>
</cp:coreProperties>
</file>