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57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D9B7-38A3-44F6-AE1C-CCACFA540173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62CC-7EE8-4543-90AA-3E5E2985B4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The Zombie Board Game</a:t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By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</a:rPr>
              <a:t>Riya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</a:rPr>
              <a:t>Jaggi</a:t>
            </a:r>
            <a:endParaRPr lang="en-US" sz="6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V B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ths games\DSCN2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ths games\DSCN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ths games\DSCN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-1882775"/>
            <a:ext cx="8361363" cy="1062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ths games\DSCN2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-1720850"/>
            <a:ext cx="7669213" cy="1029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ths games\DSCN2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Zombie Board Game By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Zombie Board Game By</dc:title>
  <dc:creator>abc</dc:creator>
  <cp:lastModifiedBy>abc</cp:lastModifiedBy>
  <cp:revision>1</cp:revision>
  <dcterms:created xsi:type="dcterms:W3CDTF">2012-09-30T12:50:58Z</dcterms:created>
  <dcterms:modified xsi:type="dcterms:W3CDTF">2012-09-30T12:59:50Z</dcterms:modified>
</cp:coreProperties>
</file>