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124D6-0CD1-446F-A6D2-85BA83B4A14F}" type="datetimeFigureOut">
              <a:rPr lang="en-GB" smtClean="0"/>
              <a:t>11/10/2011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FFFF-3C66-431C-A5D4-4F980ADBB5EA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124D6-0CD1-446F-A6D2-85BA83B4A14F}" type="datetimeFigureOut">
              <a:rPr lang="en-GB" smtClean="0"/>
              <a:t>11/10/2011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FFFF-3C66-431C-A5D4-4F980ADBB5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124D6-0CD1-446F-A6D2-85BA83B4A14F}" type="datetimeFigureOut">
              <a:rPr lang="en-GB" smtClean="0"/>
              <a:t>11/10/2011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FFFF-3C66-431C-A5D4-4F980ADBB5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124D6-0CD1-446F-A6D2-85BA83B4A14F}" type="datetimeFigureOut">
              <a:rPr lang="en-GB" smtClean="0"/>
              <a:t>11/10/2011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FFFF-3C66-431C-A5D4-4F980ADBB5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124D6-0CD1-446F-A6D2-85BA83B4A14F}" type="datetimeFigureOut">
              <a:rPr lang="en-GB" smtClean="0"/>
              <a:t>11/10/2011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FFFF-3C66-431C-A5D4-4F980ADBB5EA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124D6-0CD1-446F-A6D2-85BA83B4A14F}" type="datetimeFigureOut">
              <a:rPr lang="en-GB" smtClean="0"/>
              <a:t>11/10/2011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FFFF-3C66-431C-A5D4-4F980ADBB5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124D6-0CD1-446F-A6D2-85BA83B4A14F}" type="datetimeFigureOut">
              <a:rPr lang="en-GB" smtClean="0"/>
              <a:t>11/10/2011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FFFF-3C66-431C-A5D4-4F980ADBB5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124D6-0CD1-446F-A6D2-85BA83B4A14F}" type="datetimeFigureOut">
              <a:rPr lang="en-GB" smtClean="0"/>
              <a:t>11/10/2011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FFFF-3C66-431C-A5D4-4F980ADBB5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124D6-0CD1-446F-A6D2-85BA83B4A14F}" type="datetimeFigureOut">
              <a:rPr lang="en-GB" smtClean="0"/>
              <a:t>11/10/2011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FFFF-3C66-431C-A5D4-4F980ADBB5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124D6-0CD1-446F-A6D2-85BA83B4A14F}" type="datetimeFigureOut">
              <a:rPr lang="en-GB" smtClean="0"/>
              <a:t>11/10/2011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FFFF-3C66-431C-A5D4-4F980ADBB5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124D6-0CD1-446F-A6D2-85BA83B4A14F}" type="datetimeFigureOut">
              <a:rPr lang="en-GB" smtClean="0"/>
              <a:t>11/10/2011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47FFFF-3C66-431C-A5D4-4F980ADBB5EA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C7124D6-0CD1-446F-A6D2-85BA83B4A14F}" type="datetimeFigureOut">
              <a:rPr lang="en-GB" smtClean="0"/>
              <a:t>11/10/2011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47FFFF-3C66-431C-A5D4-4F980ADBB5EA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Gill Sans Ultra Bold" pitchFamily="34" charset="0"/>
              </a:rPr>
              <a:t>Welcome to Maths Club!</a:t>
            </a:r>
            <a:endParaRPr lang="en-GB" dirty="0">
              <a:latin typeface="Gill Sans Ultra Bold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latin typeface="Comic Sans MS" pitchFamily="66" charset="0"/>
              </a:rPr>
              <a:t>Mrs Bennett and Miss Petter</a:t>
            </a:r>
            <a:endParaRPr lang="en-GB" sz="3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Gill Sans Ultra Bold" pitchFamily="34" charset="0"/>
              </a:rPr>
              <a:t>Project 1:</a:t>
            </a:r>
            <a:br>
              <a:rPr lang="en-GB" dirty="0" smtClean="0">
                <a:latin typeface="Gill Sans Ultra Bold" pitchFamily="34" charset="0"/>
              </a:rPr>
            </a:br>
            <a:r>
              <a:rPr lang="en-GB" dirty="0" smtClean="0">
                <a:latin typeface="Gill Sans Ultra Bold" pitchFamily="34" charset="0"/>
              </a:rPr>
              <a:t>Maths Board Games</a:t>
            </a:r>
            <a:endParaRPr lang="en-GB" dirty="0">
              <a:latin typeface="Gill Sans Ultra Bold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Gill Sans Ultra Bold" pitchFamily="34" charset="0"/>
              </a:rPr>
              <a:t>The Rules</a:t>
            </a:r>
            <a:endParaRPr lang="en-GB" dirty="0">
              <a:latin typeface="Gill Sans Ultra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Groups of no more than 4</a:t>
            </a:r>
          </a:p>
          <a:p>
            <a:r>
              <a:rPr lang="en-GB" dirty="0" smtClean="0">
                <a:latin typeface="Comic Sans MS" pitchFamily="66" charset="0"/>
              </a:rPr>
              <a:t>Project will run until end of Christmas term</a:t>
            </a:r>
          </a:p>
          <a:p>
            <a:r>
              <a:rPr lang="en-GB" dirty="0" smtClean="0">
                <a:latin typeface="Comic Sans MS" pitchFamily="66" charset="0"/>
              </a:rPr>
              <a:t>You will have the best chance of winning if you attend the most club sessions!</a:t>
            </a:r>
          </a:p>
          <a:p>
            <a:endParaRPr lang="en-GB" dirty="0" smtClean="0">
              <a:latin typeface="Comic Sans MS" pitchFamily="66" charset="0"/>
            </a:endParaRPr>
          </a:p>
          <a:p>
            <a:r>
              <a:rPr lang="en-GB" dirty="0" smtClean="0">
                <a:latin typeface="Comic Sans MS" pitchFamily="66" charset="0"/>
              </a:rPr>
              <a:t>If you eat in here, you must clean it up! Rubbish in bins etc or no one will be allowed food at lunch in Maths Club.</a:t>
            </a:r>
          </a:p>
          <a:p>
            <a:endParaRPr lang="en-GB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Gill Sans Ultra Bold" pitchFamily="34" charset="0"/>
              </a:rPr>
              <a:t>The Brief</a:t>
            </a:r>
            <a:endParaRPr lang="en-GB" dirty="0">
              <a:latin typeface="Gill Sans Ultra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Groups of no more than 4</a:t>
            </a:r>
          </a:p>
          <a:p>
            <a:r>
              <a:rPr lang="en-GB" dirty="0" smtClean="0">
                <a:latin typeface="Comic Sans MS" pitchFamily="66" charset="0"/>
              </a:rPr>
              <a:t>You will have 7 sessions to complete your game</a:t>
            </a:r>
          </a:p>
          <a:p>
            <a:r>
              <a:rPr lang="en-GB" dirty="0" smtClean="0">
                <a:latin typeface="Comic Sans MS" pitchFamily="66" charset="0"/>
              </a:rPr>
              <a:t>Your game must include:</a:t>
            </a:r>
          </a:p>
          <a:p>
            <a:pPr lvl="1"/>
            <a:r>
              <a:rPr lang="en-GB" dirty="0" smtClean="0">
                <a:latin typeface="Comic Sans MS" pitchFamily="66" charset="0"/>
              </a:rPr>
              <a:t>A set of clear instructions and rules</a:t>
            </a:r>
          </a:p>
          <a:p>
            <a:pPr lvl="1"/>
            <a:r>
              <a:rPr lang="en-GB" dirty="0" smtClean="0">
                <a:latin typeface="Comic Sans MS" pitchFamily="66" charset="0"/>
              </a:rPr>
              <a:t>All equipment required to play (e.g. </a:t>
            </a:r>
            <a:r>
              <a:rPr lang="en-GB" dirty="0" smtClean="0">
                <a:latin typeface="Comic Sans MS" pitchFamily="66" charset="0"/>
              </a:rPr>
              <a:t>c</a:t>
            </a:r>
            <a:r>
              <a:rPr lang="en-GB" dirty="0" smtClean="0">
                <a:latin typeface="Comic Sans MS" pitchFamily="66" charset="0"/>
              </a:rPr>
              <a:t>ounters, cards)</a:t>
            </a:r>
          </a:p>
          <a:p>
            <a:pPr lvl="1"/>
            <a:r>
              <a:rPr lang="en-GB" dirty="0" smtClean="0">
                <a:latin typeface="Comic Sans MS" pitchFamily="66" charset="0"/>
              </a:rPr>
              <a:t>It must have a theme (it might help to consider the judging categories)!</a:t>
            </a:r>
          </a:p>
          <a:p>
            <a:pPr lvl="1"/>
            <a:endParaRPr lang="en-GB" dirty="0" smtClean="0">
              <a:latin typeface="Comic Sans MS" pitchFamily="66" charset="0"/>
            </a:endParaRPr>
          </a:p>
          <a:p>
            <a:endParaRPr lang="en-GB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Gill Sans Ultra Bold" pitchFamily="34" charset="0"/>
              </a:rPr>
              <a:t>The Categories</a:t>
            </a:r>
            <a:endParaRPr lang="en-GB" dirty="0">
              <a:latin typeface="Gill Sans Ultra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International (can people around the world play or does it have an international theme?)</a:t>
            </a:r>
          </a:p>
          <a:p>
            <a:r>
              <a:rPr lang="en-GB" dirty="0" smtClean="0">
                <a:latin typeface="Comic Sans MS" pitchFamily="66" charset="0"/>
              </a:rPr>
              <a:t>Most fun to play</a:t>
            </a:r>
          </a:p>
          <a:p>
            <a:r>
              <a:rPr lang="en-GB" dirty="0" smtClean="0">
                <a:latin typeface="Comic Sans MS" pitchFamily="66" charset="0"/>
              </a:rPr>
              <a:t>Most professional looking game (packaging and instructions)</a:t>
            </a:r>
          </a:p>
          <a:p>
            <a:r>
              <a:rPr lang="en-GB" dirty="0" smtClean="0">
                <a:latin typeface="Comic Sans MS" pitchFamily="66" charset="0"/>
              </a:rPr>
              <a:t>Most inventive!</a:t>
            </a:r>
          </a:p>
          <a:p>
            <a:pPr lvl="1"/>
            <a:endParaRPr lang="en-GB" dirty="0" smtClean="0">
              <a:latin typeface="Comic Sans MS" pitchFamily="66" charset="0"/>
            </a:endParaRPr>
          </a:p>
          <a:p>
            <a:endParaRPr lang="en-GB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Gill Sans Ultra Bold" pitchFamily="34" charset="0"/>
              </a:rPr>
              <a:t>Project 1:</a:t>
            </a:r>
            <a:br>
              <a:rPr lang="en-GB" dirty="0" smtClean="0">
                <a:latin typeface="Gill Sans Ultra Bold" pitchFamily="34" charset="0"/>
              </a:rPr>
            </a:br>
            <a:r>
              <a:rPr lang="en-GB" dirty="0" smtClean="0">
                <a:latin typeface="Gill Sans Ultra Bold" pitchFamily="34" charset="0"/>
              </a:rPr>
              <a:t>Maths Board Games</a:t>
            </a:r>
            <a:endParaRPr lang="en-GB" dirty="0">
              <a:latin typeface="Gill Sans Ultra Bold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sz="8000" b="1" dirty="0" smtClean="0">
                <a:latin typeface="Comic Sans MS" pitchFamily="66" charset="0"/>
              </a:rPr>
              <a:t>STAGE A</a:t>
            </a:r>
            <a:r>
              <a:rPr lang="en-GB" sz="8000" dirty="0" smtClean="0">
                <a:latin typeface="Comic Sans MS" pitchFamily="66" charset="0"/>
              </a:rPr>
              <a:t>:</a:t>
            </a:r>
          </a:p>
          <a:p>
            <a:r>
              <a:rPr lang="en-GB" sz="8000" dirty="0" smtClean="0">
                <a:latin typeface="Comic Sans MS" pitchFamily="66" charset="0"/>
              </a:rPr>
              <a:t>RESEARCH</a:t>
            </a:r>
            <a:endParaRPr lang="en-GB" sz="8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Gill Sans Ultra Bold" pitchFamily="34" charset="0"/>
              </a:rPr>
              <a:t>STAGE A: Research</a:t>
            </a:r>
            <a:endParaRPr lang="en-GB" dirty="0">
              <a:latin typeface="Gill Sans Ultra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507288" cy="4389120"/>
          </a:xfrm>
        </p:spPr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There are a variety of Maths games and puzzles in this room.</a:t>
            </a:r>
          </a:p>
          <a:p>
            <a:r>
              <a:rPr lang="en-GB" dirty="0" smtClean="0">
                <a:latin typeface="Comic Sans MS" pitchFamily="66" charset="0"/>
              </a:rPr>
              <a:t>You will have _____ </a:t>
            </a:r>
            <a:r>
              <a:rPr lang="en-GB" dirty="0" err="1" smtClean="0">
                <a:latin typeface="Comic Sans MS" pitchFamily="66" charset="0"/>
              </a:rPr>
              <a:t>mins</a:t>
            </a:r>
            <a:r>
              <a:rPr lang="en-GB" dirty="0" smtClean="0">
                <a:latin typeface="Comic Sans MS" pitchFamily="66" charset="0"/>
              </a:rPr>
              <a:t> to investigate and analyse each game.</a:t>
            </a:r>
          </a:p>
          <a:p>
            <a:pPr lvl="1"/>
            <a:r>
              <a:rPr lang="en-GB" dirty="0" smtClean="0">
                <a:latin typeface="Comic Sans MS" pitchFamily="66" charset="0"/>
              </a:rPr>
              <a:t>Play it!</a:t>
            </a:r>
          </a:p>
          <a:p>
            <a:pPr lvl="1"/>
            <a:r>
              <a:rPr lang="en-GB" dirty="0" smtClean="0">
                <a:latin typeface="Comic Sans MS" pitchFamily="66" charset="0"/>
              </a:rPr>
              <a:t>Read instructions (are they too wordy/complicated/are they easy understand – why?)</a:t>
            </a:r>
          </a:p>
          <a:p>
            <a:pPr lvl="1"/>
            <a:r>
              <a:rPr lang="en-GB" dirty="0" smtClean="0">
                <a:latin typeface="Comic Sans MS" pitchFamily="66" charset="0"/>
              </a:rPr>
              <a:t>Think about what you like and don’t like about the game (the look, and the maths!)</a:t>
            </a:r>
          </a:p>
          <a:p>
            <a:r>
              <a:rPr lang="en-GB" dirty="0" smtClean="0">
                <a:latin typeface="Comic Sans MS" pitchFamily="66" charset="0"/>
              </a:rPr>
              <a:t>Make notes on paper for your team’s folder</a:t>
            </a:r>
          </a:p>
          <a:p>
            <a:endParaRPr lang="en-GB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</TotalTime>
  <Words>243</Words>
  <Application>Microsoft Office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Welcome to Maths Club!</vt:lpstr>
      <vt:lpstr>Project 1: Maths Board Games</vt:lpstr>
      <vt:lpstr>The Rules</vt:lpstr>
      <vt:lpstr>The Brief</vt:lpstr>
      <vt:lpstr>The Categories</vt:lpstr>
      <vt:lpstr>Project 1: Maths Board Games</vt:lpstr>
      <vt:lpstr>STAGE A: Research</vt:lpstr>
    </vt:vector>
  </TitlesOfParts>
  <Company>TRFWIA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Maths Club!</dc:title>
  <dc:creator>Admin</dc:creator>
  <cp:lastModifiedBy>Admin</cp:lastModifiedBy>
  <cp:revision>1</cp:revision>
  <dcterms:created xsi:type="dcterms:W3CDTF">2011-10-11T14:29:59Z</dcterms:created>
  <dcterms:modified xsi:type="dcterms:W3CDTF">2011-10-11T14:49:12Z</dcterms:modified>
</cp:coreProperties>
</file>