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4" r:id="rId5"/>
    <p:sldId id="260" r:id="rId6"/>
    <p:sldId id="266" r:id="rId7"/>
    <p:sldId id="261" r:id="rId8"/>
    <p:sldId id="267" r:id="rId9"/>
    <p:sldId id="262" r:id="rId10"/>
    <p:sldId id="268" r:id="rId11"/>
    <p:sldId id="263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F7B7-1DF5-49CF-9885-81B62E25535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E137-14D1-4F79-9F54-094CEEDC8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فوتوشوب للاطفال\7395_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2057400" y="9144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Rockwell Condensed" pitchFamily="18" charset="0"/>
              </a:rPr>
              <a:t>Gaza  Prep ( A ) Girls School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Rockwell Condensed" pitchFamily="18" charset="0"/>
              </a:rPr>
              <a:t>Book Summary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Rockwell Condensed" pitchFamily="18" charset="0"/>
              </a:rPr>
              <a:t>The Ugly Duckling</a:t>
            </a:r>
            <a:endParaRPr lang="en-US" sz="4800" b="1" dirty="0">
              <a:solidFill>
                <a:srgbClr val="C00000"/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02___01\IMG_037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102___01\IMG_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02___01\IMG_037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شرائح\1232456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3276600" y="2971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Rockwell Condensed" pitchFamily="18" charset="0"/>
              </a:rPr>
              <a:t>Thanks for watching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Rockwell Condensed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02___01\IMG_0365.JPG"/>
          <p:cNvPicPr>
            <a:picLocks noChangeAspect="1" noChangeArrowheads="1"/>
          </p:cNvPicPr>
          <p:nvPr/>
        </p:nvPicPr>
        <p:blipFill>
          <a:blip r:embed="rId2" cstate="print"/>
          <a:srcRect l="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02___01\IMG_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02___01\IMG_0367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02___01\IMG_0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02___01\IMG_0369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102___01\IMG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02___01\IMG_037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02___01\IMG_0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Application>Microsoft Office PowerPoint</Application>
  <PresentationFormat>عرض على الشاشة (3:4)‏</PresentationFormat>
  <Paragraphs>4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oo</dc:creator>
  <cp:lastModifiedBy>oo</cp:lastModifiedBy>
  <cp:revision>4</cp:revision>
  <dcterms:created xsi:type="dcterms:W3CDTF">2012-04-29T21:28:56Z</dcterms:created>
  <dcterms:modified xsi:type="dcterms:W3CDTF">2012-05-02T19:20:40Z</dcterms:modified>
</cp:coreProperties>
</file>