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  <a:srgbClr val="00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1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25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4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37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476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63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0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51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061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624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47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5E4F-478F-4FC3-9A54-8E91A1B8BCD9}" type="datetimeFigureOut">
              <a:rPr lang="en-US" smtClean="0"/>
              <a:pPr/>
              <a:t>12/8/2013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6611-F08E-4226-BF8D-5EE3F326B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3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woprld cup\pic\DSC03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072503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4071934" y="428604"/>
            <a:ext cx="4865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World Cup 2014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7818" y="1285860"/>
            <a:ext cx="2417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raw at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43372" y="4929198"/>
            <a:ext cx="4840547" cy="923330"/>
            <a:chOff x="4214810" y="3714752"/>
            <a:chExt cx="4840547" cy="923330"/>
          </a:xfrm>
        </p:grpSpPr>
        <p:sp>
          <p:nvSpPr>
            <p:cNvPr id="8" name="Rectangle 7"/>
            <p:cNvSpPr/>
            <p:nvPr/>
          </p:nvSpPr>
          <p:spPr>
            <a:xfrm>
              <a:off x="4214810" y="3714752"/>
              <a:ext cx="15327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solidFill>
                    <a:srgbClr val="FF33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Birla</a:t>
              </a:r>
              <a:endParaRPr lang="en-US" sz="5400" b="1" cap="none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72132" y="3714752"/>
              <a:ext cx="15183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38100">
                    <a:solidFill>
                      <a:srgbClr val="002060"/>
                    </a:solidFill>
                  </a:ln>
                  <a:noFill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High</a:t>
              </a:r>
              <a:endParaRPr lang="en-US" sz="5400" b="1" cap="none" spc="50" dirty="0">
                <a:ln w="38100">
                  <a:solidFill>
                    <a:srgbClr val="002060"/>
                  </a:solidFill>
                </a:ln>
                <a:noFill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29454" y="3714752"/>
              <a:ext cx="21259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38100">
                    <a:noFill/>
                  </a:ln>
                  <a:solidFill>
                    <a:srgbClr val="0066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School</a:t>
              </a:r>
              <a:endParaRPr lang="en-US" sz="5400" b="1" cap="none" spc="50" dirty="0">
                <a:ln w="38100">
                  <a:noFill/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28" name="Picture 4" descr="G: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28868"/>
            <a:ext cx="2474913" cy="1968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674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woprld cup\pic\collage_AutoCollage_8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00575" cy="5800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571868" y="3857628"/>
            <a:ext cx="1464503" cy="954107"/>
          </a:xfrm>
          <a:prstGeom prst="rect">
            <a:avLst/>
          </a:prstGeom>
          <a:solidFill>
            <a:srgbClr val="FFFF66"/>
          </a:solidFill>
          <a:effectLst>
            <a:softEdge rad="63500"/>
          </a:effectLst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Pot </a:t>
            </a:r>
          </a:p>
          <a:p>
            <a:pPr algn="ctr"/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 Draw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r kg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8108181" cy="5405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429388" y="2428868"/>
            <a:ext cx="2216440" cy="830997"/>
          </a:xfrm>
          <a:prstGeom prst="rect">
            <a:avLst/>
          </a:prstGeom>
          <a:solidFill>
            <a:srgbClr val="FFFF66"/>
          </a:solidFill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reps from 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Nursery and Kg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643578"/>
            <a:ext cx="3143272" cy="1200329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Nursery A—Belgium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Nursery B—Australia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Nursery C--Algeria</a:t>
            </a:r>
            <a:endParaRPr lang="en-IN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648942"/>
            <a:ext cx="3143272" cy="1200329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KG A—Argentina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KG B—Brazil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KG C--Cameroon</a:t>
            </a:r>
            <a:endParaRPr lang="en-IN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 &amp; II_AutoCollage_9_Images.jpg"/>
          <p:cNvPicPr>
            <a:picLocks noChangeAspect="1"/>
          </p:cNvPicPr>
          <p:nvPr/>
        </p:nvPicPr>
        <p:blipFill>
          <a:blip r:embed="rId2"/>
          <a:srcRect b="6034"/>
          <a:stretch>
            <a:fillRect/>
          </a:stretch>
        </p:blipFill>
        <p:spPr>
          <a:xfrm>
            <a:off x="571472" y="71414"/>
            <a:ext cx="7858148" cy="492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429388" y="2428868"/>
            <a:ext cx="2130007" cy="830997"/>
          </a:xfrm>
          <a:prstGeom prst="rect">
            <a:avLst/>
          </a:prstGeom>
          <a:solidFill>
            <a:srgbClr val="FFFF66"/>
          </a:solidFill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reps from 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Classes I &amp; II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143512"/>
            <a:ext cx="3143272" cy="1569660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 A—Croatia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 B—Bosnia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 C—Germany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ID-- Ghana</a:t>
            </a:r>
            <a:endParaRPr lang="en-IN" sz="2400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5000636"/>
            <a:ext cx="3143272" cy="1938992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 A—Columbia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 B—France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 C—England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 D– USA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 E-- Switzerland</a:t>
            </a:r>
            <a:endParaRPr lang="en-IN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ass III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52"/>
            <a:ext cx="8143932" cy="4619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6572264" y="2285992"/>
            <a:ext cx="2130007" cy="830997"/>
          </a:xfrm>
          <a:prstGeom prst="rect">
            <a:avLst/>
          </a:prstGeom>
          <a:solidFill>
            <a:srgbClr val="FFFF66"/>
          </a:solidFill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reps from 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 III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4929198"/>
            <a:ext cx="3143272" cy="1938992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III A—Russia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III B—Japan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III C—Portugal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IIID– South Korea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III E-- Greece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woprld cup\pic\DSC03194.JPG"/>
          <p:cNvPicPr>
            <a:picLocks noChangeAspect="1" noChangeArrowheads="1"/>
          </p:cNvPicPr>
          <p:nvPr/>
        </p:nvPicPr>
        <p:blipFill>
          <a:blip r:embed="rId2" cstate="print"/>
          <a:srcRect t="16604" b="14010"/>
          <a:stretch>
            <a:fillRect/>
          </a:stretch>
        </p:blipFill>
        <p:spPr bwMode="auto">
          <a:xfrm>
            <a:off x="357158" y="1000108"/>
            <a:ext cx="8446892" cy="535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214414" y="142852"/>
            <a:ext cx="6432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countries represented by 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Classes Nursery--III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v &amp; v_AutoCollage_12_Images.jpg"/>
          <p:cNvPicPr>
            <a:picLocks noChangeAspect="1"/>
          </p:cNvPicPr>
          <p:nvPr/>
        </p:nvPicPr>
        <p:blipFill>
          <a:blip r:embed="rId2"/>
          <a:srcRect l="5714"/>
          <a:stretch>
            <a:fillRect/>
          </a:stretch>
        </p:blipFill>
        <p:spPr>
          <a:xfrm>
            <a:off x="857224" y="-71462"/>
            <a:ext cx="7715272" cy="4429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3428992" y="3571876"/>
            <a:ext cx="2130007" cy="830997"/>
          </a:xfrm>
          <a:prstGeom prst="rect">
            <a:avLst/>
          </a:prstGeom>
          <a:solidFill>
            <a:srgbClr val="FFFF66"/>
          </a:solidFill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reps from </a:t>
            </a:r>
          </a:p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Classes IV &amp; V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335386"/>
            <a:ext cx="3143272" cy="2308324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 A—Nigeria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 B </a:t>
            </a:r>
            <a:r>
              <a:rPr lang="en-US" sz="2400" baseline="-25000" dirty="0" smtClean="0">
                <a:solidFill>
                  <a:srgbClr val="0000CC"/>
                </a:solidFill>
              </a:rPr>
              <a:t>1</a:t>
            </a:r>
            <a:r>
              <a:rPr lang="en-US" sz="2400" baseline="-25000" dirty="0" smtClean="0">
                <a:solidFill>
                  <a:srgbClr val="0000CC"/>
                </a:solidFill>
              </a:rPr>
              <a:t>—</a:t>
            </a:r>
            <a:r>
              <a:rPr lang="en-US" sz="2400" dirty="0" smtClean="0">
                <a:solidFill>
                  <a:srgbClr val="0000CC"/>
                </a:solidFill>
              </a:rPr>
              <a:t>Italy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 B</a:t>
            </a:r>
            <a:r>
              <a:rPr lang="en-US" sz="2400" baseline="-25000" dirty="0" smtClean="0">
                <a:solidFill>
                  <a:srgbClr val="0000CC"/>
                </a:solidFill>
              </a:rPr>
              <a:t>2</a:t>
            </a:r>
            <a:r>
              <a:rPr lang="en-US" sz="2400" dirty="0" smtClean="0">
                <a:solidFill>
                  <a:srgbClr val="0000CC"/>
                </a:solidFill>
              </a:rPr>
              <a:t> -- Chile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 C—Iran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IVD– Spain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IV E -- Netherlands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86380" y="4500570"/>
            <a:ext cx="3143272" cy="2308324"/>
          </a:xfrm>
          <a:prstGeom prst="rect">
            <a:avLst/>
          </a:prstGeom>
          <a:noFill/>
          <a:ln w="50800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 A—Costa Rica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 B—Honduras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</a:t>
            </a:r>
            <a:r>
              <a:rPr lang="en-US" sz="2400" dirty="0" smtClean="0">
                <a:solidFill>
                  <a:srgbClr val="0000CC"/>
                </a:solidFill>
              </a:rPr>
              <a:t> C—Mexico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</a:t>
            </a:r>
            <a:r>
              <a:rPr lang="en-US" sz="2400" dirty="0" smtClean="0">
                <a:solidFill>
                  <a:srgbClr val="0000CC"/>
                </a:solidFill>
              </a:rPr>
              <a:t> D– Ecuador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</a:t>
            </a:r>
            <a:r>
              <a:rPr lang="en-US" sz="2400" dirty="0" smtClean="0">
                <a:solidFill>
                  <a:srgbClr val="0000CC"/>
                </a:solidFill>
              </a:rPr>
              <a:t> E</a:t>
            </a:r>
            <a:r>
              <a:rPr lang="en-US" sz="2400" baseline="-25000" dirty="0" smtClean="0">
                <a:solidFill>
                  <a:srgbClr val="0000CC"/>
                </a:solidFill>
              </a:rPr>
              <a:t>1</a:t>
            </a:r>
            <a:r>
              <a:rPr lang="en-US" sz="2400" dirty="0" smtClean="0">
                <a:solidFill>
                  <a:srgbClr val="0000CC"/>
                </a:solidFill>
              </a:rPr>
              <a:t>– Uruguay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CC"/>
                </a:solidFill>
              </a:rPr>
              <a:t>V E</a:t>
            </a:r>
            <a:r>
              <a:rPr lang="en-US" sz="2400" baseline="-25000" dirty="0" smtClean="0">
                <a:solidFill>
                  <a:srgbClr val="0000CC"/>
                </a:solidFill>
              </a:rPr>
              <a:t>2</a:t>
            </a:r>
            <a:r>
              <a:rPr lang="en-US" sz="2400" dirty="0" smtClean="0">
                <a:solidFill>
                  <a:srgbClr val="0000CC"/>
                </a:solidFill>
              </a:rPr>
              <a:t> --- Ivory Coast</a:t>
            </a:r>
            <a:endParaRPr lang="en-IN" sz="2400" baseline="-25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woprld cup\pic\DSC03221.JPG"/>
          <p:cNvPicPr>
            <a:picLocks noChangeAspect="1" noChangeArrowheads="1"/>
          </p:cNvPicPr>
          <p:nvPr/>
        </p:nvPicPr>
        <p:blipFill>
          <a:blip r:embed="rId2" cstate="print"/>
          <a:srcRect t="16003" b="11983"/>
          <a:stretch>
            <a:fillRect/>
          </a:stretch>
        </p:blipFill>
        <p:spPr bwMode="auto">
          <a:xfrm>
            <a:off x="206605" y="1000108"/>
            <a:ext cx="8728449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1214414" y="142852"/>
            <a:ext cx="64326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countries represented by 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Classes IV &amp; V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4" r="20661" b="2860"/>
          <a:stretch/>
        </p:blipFill>
        <p:spPr bwMode="auto">
          <a:xfrm>
            <a:off x="171306" y="214290"/>
            <a:ext cx="6639058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43702" y="642918"/>
            <a:ext cx="2286016" cy="501675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ysDash"/>
          </a:ln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 classes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dopted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32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ountries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 FIFA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World Cup 2014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3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154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Hira1</dc:creator>
  <cp:lastModifiedBy>sony</cp:lastModifiedBy>
  <cp:revision>15</cp:revision>
  <dcterms:created xsi:type="dcterms:W3CDTF">2013-12-06T07:14:49Z</dcterms:created>
  <dcterms:modified xsi:type="dcterms:W3CDTF">2013-12-08T05:35:29Z</dcterms:modified>
</cp:coreProperties>
</file>