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  <a:srgbClr val="959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F634-36E0-4E36-AA59-D512B6B888A0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CC4B9-1F94-4825-89EF-B920188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mbia-Flag-785x523.png"/>
          <p:cNvPicPr>
            <a:picLocks noChangeAspect="1"/>
          </p:cNvPicPr>
          <p:nvPr/>
        </p:nvPicPr>
        <p:blipFill>
          <a:blip r:embed="rId2">
            <a:lum bright="63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Co</a:t>
            </a:r>
            <a:r>
              <a:rPr lang="en-US" sz="8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lo</a:t>
            </a:r>
            <a:r>
              <a:rPr lang="en-US" sz="8000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mbia</a:t>
            </a:r>
            <a:endParaRPr lang="en-US" sz="8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World </a:t>
            </a:r>
            <a:r>
              <a:rPr lang="en-US" dirty="0" smtClean="0">
                <a:solidFill>
                  <a:schemeClr val="tx2"/>
                </a:solidFill>
              </a:rPr>
              <a:t>Cup </a:t>
            </a:r>
            <a:r>
              <a:rPr lang="en-US" dirty="0" smtClean="0">
                <a:solidFill>
                  <a:srgbClr val="FFFF00"/>
                </a:solidFill>
              </a:rPr>
              <a:t>2014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57150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1" name="Picture 20" descr="2014-02-16_13-02-5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6" y="0"/>
            <a:ext cx="9130464" cy="68580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Listening</a:t>
            </a:r>
            <a:endParaRPr lang="en-US" dirty="0"/>
          </a:p>
        </p:txBody>
      </p:sp>
      <p:pic>
        <p:nvPicPr>
          <p:cNvPr id="4" name="Content Placeholder 3" descr="46-colombia-ce_400px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7800" y="1676400"/>
            <a:ext cx="6152572" cy="4229894"/>
          </a:xfrm>
        </p:spPr>
      </p:pic>
    </p:spTree>
  </p:cSld>
  <p:clrMapOvr>
    <a:masterClrMapping/>
  </p:clrMapOvr>
  <p:transition>
    <p:pull dir="d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Colombia</vt:lpstr>
      <vt:lpstr>Slide 2</vt:lpstr>
      <vt:lpstr>Thanks For Listening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Colombia</dc:title>
  <dc:creator>user</dc:creator>
  <cp:lastModifiedBy>user</cp:lastModifiedBy>
  <cp:revision>30</cp:revision>
  <dcterms:created xsi:type="dcterms:W3CDTF">2014-02-10T14:26:06Z</dcterms:created>
  <dcterms:modified xsi:type="dcterms:W3CDTF">2014-02-16T10:10:57Z</dcterms:modified>
</cp:coreProperties>
</file>