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0" r:id="rId5"/>
    <p:sldId id="261" r:id="rId6"/>
    <p:sldId id="262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8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E8F95E-A1E6-4586-B7D5-605FEDBD4D8A}" type="datetimeFigureOut">
              <a:rPr lang="pl-PL" smtClean="0"/>
              <a:pPr/>
              <a:t>2009-04-24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A388BA-6E09-4A0C-A58F-78DCAF7E9C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</a:t>
            </a:r>
            <a:r>
              <a:rPr lang="pl-PL" dirty="0" err="1" smtClean="0"/>
              <a:t>chool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Bydgoszcz, </a:t>
            </a:r>
          </a:p>
          <a:p>
            <a:r>
              <a:rPr lang="pl-PL" dirty="0" smtClean="0"/>
              <a:t>POLAND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coming</a:t>
            </a:r>
            <a:r>
              <a:rPr lang="pl-PL" dirty="0" smtClean="0"/>
              <a:t>!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Waiting</a:t>
            </a:r>
            <a:r>
              <a:rPr lang="pl-PL" dirty="0" smtClean="0"/>
              <a:t> for </a:t>
            </a:r>
            <a:r>
              <a:rPr lang="pl-PL" dirty="0" err="1" smtClean="0"/>
              <a:t>Easter</a:t>
            </a:r>
            <a:endParaRPr lang="pl-PL" dirty="0"/>
          </a:p>
        </p:txBody>
      </p:sp>
      <p:pic>
        <p:nvPicPr>
          <p:cNvPr id="4" name="Symbol zastępczy zawartości 3" descr="C:\Users\Mariusz\Desktop\Zdjêcie017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2828940" cy="29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riusz\Desktop\Zdjêcie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36347" y="1250141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cards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British </a:t>
            </a:r>
            <a:r>
              <a:rPr lang="pl-PL" dirty="0" err="1" smtClean="0"/>
              <a:t>Friends</a:t>
            </a:r>
            <a:endParaRPr lang="pl-PL" dirty="0"/>
          </a:p>
        </p:txBody>
      </p:sp>
      <p:pic>
        <p:nvPicPr>
          <p:cNvPr id="1026" name="Picture 2" descr="C:\Users\Mariusz\Desktop\Święta\P10509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57364"/>
            <a:ext cx="5549915" cy="416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basket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Croatia</a:t>
            </a:r>
            <a:endParaRPr lang="pl-PL" dirty="0"/>
          </a:p>
        </p:txBody>
      </p:sp>
      <p:pic>
        <p:nvPicPr>
          <p:cNvPr id="2051" name="Picture 3" descr="C:\Users\Mariusz\Desktop\Święta\P10509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Ostrich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Egg</a:t>
            </a:r>
            <a:endParaRPr lang="pl-PL" dirty="0"/>
          </a:p>
        </p:txBody>
      </p:sp>
      <p:pic>
        <p:nvPicPr>
          <p:cNvPr id="3074" name="Picture 2" descr="C:\Users\Mariusz\Desktop\Święta\P10509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Flowers</a:t>
            </a:r>
            <a:r>
              <a:rPr lang="pl-PL" dirty="0" smtClean="0"/>
              <a:t> and a </a:t>
            </a:r>
            <a:r>
              <a:rPr lang="pl-PL" dirty="0" err="1" smtClean="0"/>
              <a:t>chick</a:t>
            </a: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eggs</a:t>
            </a:r>
            <a:r>
              <a:rPr lang="pl-PL" dirty="0" smtClean="0"/>
              <a:t> and </a:t>
            </a:r>
            <a:r>
              <a:rPr lang="pl-PL" dirty="0" smtClean="0"/>
              <a:t>paper)</a:t>
            </a:r>
            <a:endParaRPr lang="pl-PL" dirty="0"/>
          </a:p>
        </p:txBody>
      </p:sp>
      <p:pic>
        <p:nvPicPr>
          <p:cNvPr id="5122" name="Picture 2" descr="C:\Users\Mariusz\Desktop\Święta\P10509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4478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</a:t>
            </a:r>
            <a:r>
              <a:rPr lang="pl-PL" dirty="0" err="1" smtClean="0"/>
              <a:t>chick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of </a:t>
            </a:r>
            <a:r>
              <a:rPr lang="pl-PL" dirty="0" err="1" smtClean="0"/>
              <a:t>thread</a:t>
            </a:r>
            <a:r>
              <a:rPr lang="pl-PL" dirty="0" smtClean="0"/>
              <a:t> and paper</a:t>
            </a:r>
            <a:endParaRPr lang="pl-PL" dirty="0"/>
          </a:p>
        </p:txBody>
      </p:sp>
      <p:pic>
        <p:nvPicPr>
          <p:cNvPr id="4098" name="Picture 2" descr="C:\Users\Mariusz\Desktop\Święta\P10509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decoration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6146" name="Picture 2" descr="C:\Users\Mariusz\Desktop\Święta\P10509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Brush Script MT" pitchFamily="66" charset="0"/>
              </a:rPr>
              <a:t>	</a:t>
            </a:r>
            <a:r>
              <a:rPr lang="pl-PL" dirty="0" err="1" smtClean="0">
                <a:latin typeface="Brush Script MT" pitchFamily="66" charset="0"/>
              </a:rPr>
              <a:t>Dear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Friends</a:t>
            </a:r>
            <a:r>
              <a:rPr lang="pl-PL" dirty="0" smtClean="0">
                <a:latin typeface="Brush Script MT" pitchFamily="66" charset="0"/>
              </a:rPr>
              <a:t>!</a:t>
            </a:r>
          </a:p>
          <a:p>
            <a:endParaRPr lang="pl-PL" dirty="0" smtClean="0">
              <a:latin typeface="Brush Script MT" pitchFamily="66" charset="0"/>
            </a:endParaRPr>
          </a:p>
          <a:p>
            <a:pPr>
              <a:buNone/>
            </a:pPr>
            <a:r>
              <a:rPr lang="pl-PL" dirty="0" smtClean="0">
                <a:latin typeface="Brush Script MT" pitchFamily="66" charset="0"/>
              </a:rPr>
              <a:t>		We </a:t>
            </a:r>
            <a:r>
              <a:rPr lang="pl-PL" dirty="0" err="1" smtClean="0">
                <a:latin typeface="Brush Script MT" pitchFamily="66" charset="0"/>
              </a:rPr>
              <a:t>would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like</a:t>
            </a:r>
            <a:r>
              <a:rPr lang="pl-PL" dirty="0" smtClean="0">
                <a:latin typeface="Brush Script MT" pitchFamily="66" charset="0"/>
              </a:rPr>
              <a:t> to </a:t>
            </a:r>
            <a:r>
              <a:rPr lang="pl-PL" dirty="0" err="1" smtClean="0">
                <a:latin typeface="Brush Script MT" pitchFamily="66" charset="0"/>
              </a:rPr>
              <a:t>thank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you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very</a:t>
            </a:r>
            <a:r>
              <a:rPr lang="pl-PL" dirty="0" smtClean="0">
                <a:latin typeface="Brush Script MT" pitchFamily="66" charset="0"/>
              </a:rPr>
              <a:t> much for </a:t>
            </a:r>
            <a:r>
              <a:rPr lang="pl-PL" dirty="0" err="1" smtClean="0">
                <a:latin typeface="Brush Script MT" pitchFamily="66" charset="0"/>
              </a:rPr>
              <a:t>your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Easter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wishes</a:t>
            </a:r>
            <a:r>
              <a:rPr lang="pl-PL" smtClean="0">
                <a:latin typeface="Brush Script MT" pitchFamily="66" charset="0"/>
              </a:rPr>
              <a:t>, beautifully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made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Easter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cards</a:t>
            </a:r>
            <a:r>
              <a:rPr lang="pl-PL" dirty="0" smtClean="0">
                <a:latin typeface="Brush Script MT" pitchFamily="66" charset="0"/>
              </a:rPr>
              <a:t> and </a:t>
            </a:r>
            <a:r>
              <a:rPr lang="pl-PL" dirty="0" err="1" smtClean="0">
                <a:latin typeface="Brush Script MT" pitchFamily="66" charset="0"/>
              </a:rPr>
              <a:t>the</a:t>
            </a:r>
            <a:r>
              <a:rPr lang="pl-PL" dirty="0" smtClean="0">
                <a:latin typeface="Brush Script MT" pitchFamily="66" charset="0"/>
              </a:rPr>
              <a:t> basket.</a:t>
            </a:r>
          </a:p>
          <a:p>
            <a:pPr>
              <a:buNone/>
            </a:pPr>
            <a:r>
              <a:rPr lang="pl-PL" dirty="0" smtClean="0">
                <a:latin typeface="Brush Script MT" pitchFamily="66" charset="0"/>
              </a:rPr>
              <a:t>	We </a:t>
            </a:r>
            <a:r>
              <a:rPr lang="pl-PL" dirty="0" err="1" smtClean="0">
                <a:latin typeface="Brush Script MT" pitchFamily="66" charset="0"/>
              </a:rPr>
              <a:t>wish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you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all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the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best</a:t>
            </a:r>
            <a:r>
              <a:rPr lang="pl-PL" dirty="0" smtClean="0">
                <a:latin typeface="Brush Script MT" pitchFamily="66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latin typeface="Brush Script MT" pitchFamily="66" charset="0"/>
              </a:rPr>
              <a:t>	</a:t>
            </a:r>
            <a:r>
              <a:rPr lang="pl-PL" dirty="0" err="1" smtClean="0">
                <a:latin typeface="Brush Script MT" pitchFamily="66" charset="0"/>
              </a:rPr>
              <a:t>Teachers</a:t>
            </a:r>
            <a:r>
              <a:rPr lang="pl-PL" dirty="0" smtClean="0">
                <a:latin typeface="Brush Script MT" pitchFamily="66" charset="0"/>
              </a:rPr>
              <a:t> and </a:t>
            </a:r>
            <a:r>
              <a:rPr lang="pl-PL" dirty="0" err="1" smtClean="0">
                <a:latin typeface="Brush Script MT" pitchFamily="66" charset="0"/>
              </a:rPr>
              <a:t>students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from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Polish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primary</a:t>
            </a:r>
            <a:r>
              <a:rPr lang="pl-PL" dirty="0" smtClean="0">
                <a:latin typeface="Brush Script MT" pitchFamily="66" charset="0"/>
              </a:rPr>
              <a:t> </a:t>
            </a:r>
            <a:r>
              <a:rPr lang="pl-PL" dirty="0" err="1" smtClean="0">
                <a:latin typeface="Brush Script MT" pitchFamily="66" charset="0"/>
              </a:rPr>
              <a:t>School</a:t>
            </a:r>
            <a:r>
              <a:rPr lang="pl-PL" dirty="0" smtClean="0">
                <a:latin typeface="Brush Script MT" pitchFamily="66" charset="0"/>
              </a:rPr>
              <a:t>.</a:t>
            </a:r>
            <a:r>
              <a:rPr lang="pl-PL" dirty="0" smtClean="0">
                <a:latin typeface="Brush Script MT" pitchFamily="66" charset="0"/>
              </a:rPr>
              <a:t> </a:t>
            </a:r>
            <a:endParaRPr lang="pl-PL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42</Words>
  <Application>Microsoft Office PowerPoint</Application>
  <PresentationFormat>Pokaz na ekranie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Kapitał</vt:lpstr>
      <vt:lpstr>Easter is coming!</vt:lpstr>
      <vt:lpstr>Waiting for Easter</vt:lpstr>
      <vt:lpstr>Easter cards from our British Friends</vt:lpstr>
      <vt:lpstr>Easter basket from Croatia</vt:lpstr>
      <vt:lpstr>Ostrich Easter Egg</vt:lpstr>
      <vt:lpstr>Flowers and a chick  (made of eggs and paper)</vt:lpstr>
      <vt:lpstr>A chick made of thread and paper</vt:lpstr>
      <vt:lpstr>Easter decoration in our school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is coming!</dc:title>
  <dc:creator>Mariusz</dc:creator>
  <cp:lastModifiedBy>Mariusz</cp:lastModifiedBy>
  <cp:revision>2</cp:revision>
  <dcterms:created xsi:type="dcterms:W3CDTF">2009-04-24T12:03:30Z</dcterms:created>
  <dcterms:modified xsi:type="dcterms:W3CDTF">2009-04-24T12:24:37Z</dcterms:modified>
</cp:coreProperties>
</file>