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1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C946C-C5E5-4B52-9A2F-6AFDC783A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6D0EC-1997-4333-8DF0-217FED720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83BE5-8422-41EB-8AD5-1CA8A96BD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B902D-B09F-4BC3-9529-4732B90F7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68B9-AC35-4004-BFAF-1695F075F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77BFE-A660-425B-BC34-60CB8585E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1559E-18A0-4C8A-B702-2045E225D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F9814-FC10-4986-A7A0-FCE118CF5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455FB-692A-4297-9197-943C81E24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1D199-76E1-4D9D-8933-6DED8EBB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60612-AA16-42D8-899A-5C7133878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A5FBE9E-9A8E-446C-9408-44D213547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5829300" cy="1960563"/>
          </a:xfrm>
        </p:spPr>
        <p:txBody>
          <a:bodyPr/>
          <a:lstStyle/>
          <a:p>
            <a:pPr eaLnBrk="1" hangingPunct="1"/>
            <a:r>
              <a:rPr lang="en-US" smtClean="0"/>
              <a:t>Celebrating Easter</a:t>
            </a:r>
            <a:br>
              <a:rPr lang="en-US" smtClean="0"/>
            </a:br>
            <a:r>
              <a:rPr lang="en-US" smtClean="0"/>
              <a:t>on Long Island</a:t>
            </a:r>
          </a:p>
        </p:txBody>
      </p:sp>
      <p:pic>
        <p:nvPicPr>
          <p:cNvPr id="13314" name="Picture 5" descr="MCj041245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200400"/>
            <a:ext cx="510540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5943600" cy="8229600"/>
          </a:xfrm>
          <a:prstGeom prst="rect">
            <a:avLst/>
          </a:prstGeom>
          <a:noFill/>
          <a:ln w="152400" algn="in">
            <a:solidFill>
              <a:srgbClr val="FFFF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en-US" sz="22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3200" b="1">
                <a:solidFill>
                  <a:srgbClr val="000000"/>
                </a:solidFill>
                <a:latin typeface="Times New Roman" pitchFamily="18" charset="0"/>
              </a:rPr>
              <a:t>My Easter Vacation</a:t>
            </a:r>
          </a:p>
          <a:p>
            <a:endParaRPr lang="en-US" sz="22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2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2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600">
                <a:solidFill>
                  <a:srgbClr val="FF3399"/>
                </a:solidFill>
                <a:latin typeface="Times New Roman" pitchFamily="18" charset="0"/>
              </a:rPr>
              <a:t>      For my Easter Vacation I went down</a:t>
            </a: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600">
                <a:solidFill>
                  <a:srgbClr val="3399FF"/>
                </a:solidFill>
                <a:latin typeface="Times New Roman" pitchFamily="18" charset="0"/>
              </a:rPr>
              <a:t>stairs and saw what the Easter Bunny left </a:t>
            </a:r>
            <a:r>
              <a:rPr lang="en-US" sz="2600">
                <a:solidFill>
                  <a:srgbClr val="00FF00"/>
                </a:solidFill>
                <a:latin typeface="Times New Roman" pitchFamily="18" charset="0"/>
              </a:rPr>
              <a:t>me for Easter than me and my brother went </a:t>
            </a:r>
            <a:r>
              <a:rPr lang="en-US" sz="2600">
                <a:solidFill>
                  <a:srgbClr val="CC9900"/>
                </a:solidFill>
                <a:latin typeface="Times New Roman" pitchFamily="18" charset="0"/>
              </a:rPr>
              <a:t>to look for the colored eggs we did the night </a:t>
            </a:r>
            <a:r>
              <a:rPr lang="en-US" sz="2600">
                <a:solidFill>
                  <a:srgbClr val="FF6600"/>
                </a:solidFill>
                <a:latin typeface="Times New Roman" pitchFamily="18" charset="0"/>
              </a:rPr>
              <a:t>before. Than my family and I went to </a:t>
            </a:r>
            <a:r>
              <a:rPr lang="en-US" sz="2600">
                <a:solidFill>
                  <a:srgbClr val="FFCC00"/>
                </a:solidFill>
                <a:latin typeface="Times New Roman" pitchFamily="18" charset="0"/>
              </a:rPr>
              <a:t>church and than straight to my Grandma’s</a:t>
            </a:r>
            <a:r>
              <a:rPr lang="en-US" sz="260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600">
                <a:solidFill>
                  <a:srgbClr val="006666"/>
                </a:solidFill>
                <a:latin typeface="Times New Roman" pitchFamily="18" charset="0"/>
              </a:rPr>
              <a:t>house to celebrate. </a:t>
            </a:r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600">
              <a:solidFill>
                <a:srgbClr val="D60093"/>
              </a:solidFill>
              <a:latin typeface="Times New Roman" pitchFamily="18" charset="0"/>
            </a:endParaRPr>
          </a:p>
          <a:p>
            <a:r>
              <a:rPr lang="en-US" sz="2600">
                <a:solidFill>
                  <a:srgbClr val="D60093"/>
                </a:solidFill>
                <a:latin typeface="Times New Roman" pitchFamily="18" charset="0"/>
              </a:rPr>
              <a:t>       </a:t>
            </a:r>
            <a:endParaRPr lang="en-US"/>
          </a:p>
        </p:txBody>
      </p:sp>
      <p:pic>
        <p:nvPicPr>
          <p:cNvPr id="14338" name="Picture 6" descr="MCj043815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5410200"/>
            <a:ext cx="1622425" cy="1717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4"/>
          <p:cNvSpPr txBox="1">
            <a:spLocks noChangeArrowheads="1"/>
          </p:cNvSpPr>
          <p:nvPr/>
        </p:nvSpPr>
        <p:spPr bwMode="auto">
          <a:xfrm>
            <a:off x="1143000" y="685800"/>
            <a:ext cx="4686300" cy="7200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Easter in New York                     </a:t>
            </a:r>
          </a:p>
          <a:p>
            <a:pPr algn="ctr"/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We celebrate Easter but having an Easter Egg Hunt and Easter Basket Hunt and dye eggs. For dinner we go to our aunt’s and cousins’ houses for dinner.</a:t>
            </a:r>
            <a:endParaRPr lang="en-US"/>
          </a:p>
        </p:txBody>
      </p:sp>
      <p:pic>
        <p:nvPicPr>
          <p:cNvPr id="15362" name="Picture 5" descr="j03049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4572000"/>
            <a:ext cx="3200400" cy="29352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5943600" cy="7467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      On Easter everyone in my family except my dad went to church until 11:30, it was very boring. After that my mom took a picture of me my brother  and sister. I was wearing a blue sparkly long skirt with sparkly flowers and my shirt was a white tank top and over it was a dark blue sparkly short sleeve that you tie in the front with white flower sandals. When I was done taking the picture I found a pink basket with lots of candy and a pink bunny that sings. Lastly, I had a very yummy Easter dinner. I had ham. That was my beautiful Easter! </a:t>
            </a:r>
          </a:p>
          <a:p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5562600" cy="4419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Easter</a:t>
            </a:r>
          </a:p>
          <a:p>
            <a:endParaRPr lang="en-US" sz="2600" u="sng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On Easter me and my family went to my</a:t>
            </a:r>
          </a:p>
          <a:p>
            <a:pPr algn="ctr"/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Aunt’s house and played with buddy. Then we had an Easter egg hunt and my uncle won and he got two baby chicks. One was black and one was white. Then I had dinner and played with my cousins. Then my dad and sister and me went back home. </a:t>
            </a:r>
          </a:p>
          <a:p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pic>
        <p:nvPicPr>
          <p:cNvPr id="17410" name="Picture 6" descr="MCj043631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562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259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Celebrating Easter on Long Island</vt:lpstr>
      <vt:lpstr>Slide 2</vt:lpstr>
      <vt:lpstr>Slide 3</vt:lpstr>
      <vt:lpstr>Slide 4</vt:lpstr>
      <vt:lpstr>Slide 5</vt:lpstr>
    </vt:vector>
  </TitlesOfParts>
  <Company>SCSD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Celebrating Easter on Long Island</dc:title>
  <dc:creator>lprescott</dc:creator>
  <cp:lastModifiedBy>lprescott</cp:lastModifiedBy>
  <cp:revision>6</cp:revision>
  <dcterms:created xsi:type="dcterms:W3CDTF">2009-05-04T14:39:48Z</dcterms:created>
  <dcterms:modified xsi:type="dcterms:W3CDTF">2009-05-26T13:42:48Z</dcterms:modified>
</cp:coreProperties>
</file>