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4B9522-5245-4BD0-A1EF-1E20C837D8B9}" type="datetimeFigureOut">
              <a:rPr lang="ru-RU" smtClean="0"/>
              <a:pPr/>
              <a:t>23.07.2009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928981-5BC6-475F-8489-51F22ACD7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WHAT DO WE PLANT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POEM BY Henry Abbey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What do we plant?</a:t>
            </a:r>
            <a:br>
              <a:rPr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Year 6 students of </a:t>
            </a:r>
            <a:r>
              <a:rPr lang="en-US" sz="1600" dirty="0" err="1" smtClean="0"/>
              <a:t>Chernivtsi</a:t>
            </a:r>
            <a:r>
              <a:rPr lang="en-US" sz="1600" dirty="0" smtClean="0"/>
              <a:t> school # 6 translated the poem into Ukrainian and made their illustrations to it.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What do we plant when we plant the tree?</a:t>
            </a:r>
          </a:p>
          <a:p>
            <a:pPr>
              <a:buNone/>
            </a:pPr>
            <a:r>
              <a:rPr lang="en-US" sz="1800" dirty="0" smtClean="0"/>
              <a:t>                   We plant the ship which will cross the sea.</a:t>
            </a:r>
          </a:p>
          <a:p>
            <a:pPr>
              <a:buNone/>
            </a:pPr>
            <a:r>
              <a:rPr lang="en-US" sz="1800" dirty="0" smtClean="0"/>
              <a:t>                   What do we plant when we plant the tree?</a:t>
            </a:r>
          </a:p>
          <a:p>
            <a:pPr>
              <a:buNone/>
            </a:pPr>
            <a:r>
              <a:rPr lang="en-US" sz="1800" dirty="0" smtClean="0"/>
              <a:t>                   We plant the houses for you and me.</a:t>
            </a:r>
          </a:p>
          <a:p>
            <a:pPr>
              <a:buNone/>
            </a:pPr>
            <a:r>
              <a:rPr lang="en-US" sz="1800" dirty="0" smtClean="0"/>
              <a:t>                   What do we plant when we plant the tree?</a:t>
            </a:r>
          </a:p>
          <a:p>
            <a:pPr>
              <a:buNone/>
            </a:pPr>
            <a:r>
              <a:rPr lang="en-US" sz="1800" dirty="0" smtClean="0"/>
              <a:t>                    A thousand things that we daily see.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857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857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5007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1" y="214290"/>
            <a:ext cx="4857784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7" y="0"/>
            <a:ext cx="50006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52"/>
            <a:ext cx="5214975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E0DFE3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98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WHAT DO WE PLANT? </vt:lpstr>
      <vt:lpstr>                    What do we plant?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PLANT? </dc:title>
  <dc:creator>Admin</dc:creator>
  <cp:lastModifiedBy>Admin</cp:lastModifiedBy>
  <cp:revision>5</cp:revision>
  <dcterms:created xsi:type="dcterms:W3CDTF">2009-07-23T15:08:32Z</dcterms:created>
  <dcterms:modified xsi:type="dcterms:W3CDTF">2009-07-23T18:45:50Z</dcterms:modified>
</cp:coreProperties>
</file>