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FE30-24A8-47C9-B965-C5880D85840E}" type="datetimeFigureOut">
              <a:rPr lang="en-US" smtClean="0"/>
              <a:pPr/>
              <a:t>8/5/2009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79-1F27-4797-AB9B-FEC1B99DF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FE30-24A8-47C9-B965-C5880D85840E}" type="datetimeFigureOut">
              <a:rPr lang="en-US" smtClean="0"/>
              <a:pPr/>
              <a:t>8/5/2009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79-1F27-4797-AB9B-FEC1B99DF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FE30-24A8-47C9-B965-C5880D85840E}" type="datetimeFigureOut">
              <a:rPr lang="en-US" smtClean="0"/>
              <a:pPr/>
              <a:t>8/5/2009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79-1F27-4797-AB9B-FEC1B99DF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FE30-24A8-47C9-B965-C5880D85840E}" type="datetimeFigureOut">
              <a:rPr lang="en-US" smtClean="0"/>
              <a:pPr/>
              <a:t>8/5/2009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79-1F27-4797-AB9B-FEC1B99DF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FE30-24A8-47C9-B965-C5880D85840E}" type="datetimeFigureOut">
              <a:rPr lang="en-US" smtClean="0"/>
              <a:pPr/>
              <a:t>8/5/2009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79-1F27-4797-AB9B-FEC1B99DF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FE30-24A8-47C9-B965-C5880D85840E}" type="datetimeFigureOut">
              <a:rPr lang="en-US" smtClean="0"/>
              <a:pPr/>
              <a:t>8/5/2009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79-1F27-4797-AB9B-FEC1B99DF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FE30-24A8-47C9-B965-C5880D85840E}" type="datetimeFigureOut">
              <a:rPr lang="en-US" smtClean="0"/>
              <a:pPr/>
              <a:t>8/5/2009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79-1F27-4797-AB9B-FEC1B99DF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FE30-24A8-47C9-B965-C5880D85840E}" type="datetimeFigureOut">
              <a:rPr lang="en-US" smtClean="0"/>
              <a:pPr/>
              <a:t>8/5/2009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79-1F27-4797-AB9B-FEC1B99DF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FE30-24A8-47C9-B965-C5880D85840E}" type="datetimeFigureOut">
              <a:rPr lang="en-US" smtClean="0"/>
              <a:pPr/>
              <a:t>8/5/2009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79-1F27-4797-AB9B-FEC1B99DF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FE30-24A8-47C9-B965-C5880D85840E}" type="datetimeFigureOut">
              <a:rPr lang="en-US" smtClean="0"/>
              <a:pPr/>
              <a:t>8/5/2009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79-1F27-4797-AB9B-FEC1B99DF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FE30-24A8-47C9-B965-C5880D85840E}" type="datetimeFigureOut">
              <a:rPr lang="en-US" smtClean="0"/>
              <a:pPr/>
              <a:t>8/5/2009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79-1F27-4797-AB9B-FEC1B99DF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8FE30-24A8-47C9-B965-C5880D85840E}" type="datetimeFigureOut">
              <a:rPr lang="en-US" smtClean="0"/>
              <a:pPr/>
              <a:t>8/5/2009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3D179-1F27-4797-AB9B-FEC1B99DF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Shahi</a:t>
            </a:r>
            <a:r>
              <a:rPr lang="en-US" sz="3600" dirty="0" smtClean="0"/>
              <a:t> Vegetable Cutlets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By </a:t>
            </a:r>
          </a:p>
          <a:p>
            <a:r>
              <a:rPr lang="en-US" sz="2800" dirty="0" err="1" smtClean="0"/>
              <a:t>Tanmay</a:t>
            </a:r>
            <a:r>
              <a:rPr lang="en-US" sz="2800" dirty="0" smtClean="0"/>
              <a:t> </a:t>
            </a:r>
            <a:r>
              <a:rPr lang="en-US" sz="2800" dirty="0" err="1" smtClean="0"/>
              <a:t>Malik</a:t>
            </a:r>
            <a:endParaRPr lang="en-US" sz="2800" dirty="0" smtClean="0"/>
          </a:p>
          <a:p>
            <a:r>
              <a:rPr lang="en-US" dirty="0" smtClean="0"/>
              <a:t>	</a:t>
            </a:r>
            <a:r>
              <a:rPr lang="en-US" dirty="0" smtClean="0"/>
              <a:t>			</a:t>
            </a:r>
            <a:r>
              <a:rPr lang="en-US" sz="2400" dirty="0" smtClean="0"/>
              <a:t>class 2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62400" y="990600"/>
            <a:ext cx="4572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Ingredients</a:t>
            </a:r>
          </a:p>
          <a:p>
            <a:endParaRPr lang="en-US" dirty="0" smtClean="0"/>
          </a:p>
          <a:p>
            <a:r>
              <a:rPr lang="en-US" dirty="0" smtClean="0"/>
              <a:t>1 Cup </a:t>
            </a:r>
            <a:r>
              <a:rPr lang="en-US" dirty="0" err="1" smtClean="0"/>
              <a:t>Suji</a:t>
            </a:r>
            <a:r>
              <a:rPr lang="en-US" dirty="0" smtClean="0"/>
              <a:t> (semolina)</a:t>
            </a:r>
          </a:p>
          <a:p>
            <a:r>
              <a:rPr lang="en-US" dirty="0" smtClean="0"/>
              <a:t>1 cup milk</a:t>
            </a:r>
          </a:p>
          <a:p>
            <a:r>
              <a:rPr lang="en-US" dirty="0" smtClean="0"/>
              <a:t>50 grams raisins</a:t>
            </a:r>
          </a:p>
          <a:p>
            <a:r>
              <a:rPr lang="en-US" dirty="0" smtClean="0"/>
              <a:t>50 grams </a:t>
            </a:r>
            <a:r>
              <a:rPr lang="en-US" dirty="0" err="1" smtClean="0"/>
              <a:t>cashewnuts</a:t>
            </a:r>
            <a:endParaRPr lang="en-US" dirty="0" smtClean="0"/>
          </a:p>
          <a:p>
            <a:r>
              <a:rPr lang="en-US" dirty="0" smtClean="0"/>
              <a:t>Mixture of grated carrot, cauliflower, capsicum, peas and coriander</a:t>
            </a:r>
          </a:p>
          <a:p>
            <a:r>
              <a:rPr lang="en-US" dirty="0" smtClean="0"/>
              <a:t>1 Table spoon of ginger and garlic paste</a:t>
            </a:r>
          </a:p>
          <a:p>
            <a:r>
              <a:rPr lang="en-US" dirty="0" smtClean="0"/>
              <a:t>1 tea spoon salt</a:t>
            </a:r>
          </a:p>
          <a:p>
            <a:r>
              <a:rPr lang="en-US" dirty="0" smtClean="0"/>
              <a:t>½ cup oil</a:t>
            </a:r>
            <a:endParaRPr lang="en-US" dirty="0"/>
          </a:p>
        </p:txBody>
      </p:sp>
      <p:pic>
        <p:nvPicPr>
          <p:cNvPr id="1026" name="Picture 2" descr="C:\Documents and Settings\acer\Desktop\My Disc (F)\Photos\Tanmay 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3555407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cer\Desktop\Photos\Tanmay 0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"/>
            <a:ext cx="2667000" cy="3368842"/>
          </a:xfrm>
          <a:prstGeom prst="rect">
            <a:avLst/>
          </a:prstGeom>
          <a:noFill/>
        </p:spPr>
      </p:pic>
      <p:pic>
        <p:nvPicPr>
          <p:cNvPr id="3" name="Picture 2" descr="C:\Documents and Settings\acer\Desktop\Photos\Tanmay 0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86200"/>
            <a:ext cx="2819400" cy="267428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495800" y="990600"/>
            <a:ext cx="4191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Method</a:t>
            </a:r>
          </a:p>
          <a:p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Mix the semolina and milk in a pan and cook for 2-3 minutes. </a:t>
            </a:r>
          </a:p>
          <a:p>
            <a:pPr marL="342900" indent="-342900"/>
            <a:endParaRPr lang="en-US" dirty="0" smtClean="0"/>
          </a:p>
          <a:p>
            <a:r>
              <a:rPr lang="en-US" dirty="0" smtClean="0"/>
              <a:t>2) Add all the grated vegetables, </a:t>
            </a:r>
            <a:r>
              <a:rPr lang="en-US" dirty="0" err="1" smtClean="0"/>
              <a:t>cashewnuts</a:t>
            </a:r>
            <a:r>
              <a:rPr lang="en-US" dirty="0" smtClean="0"/>
              <a:t>, raisins, garlic and ginger paste and salt in the mixture</a:t>
            </a:r>
          </a:p>
          <a:p>
            <a:endParaRPr lang="en-US" dirty="0" smtClean="0"/>
          </a:p>
          <a:p>
            <a:r>
              <a:rPr lang="en-US" dirty="0" smtClean="0"/>
              <a:t>3) Remove the pan from the flame and allow to cool for a minute. Give shape of your choice . </a:t>
            </a:r>
          </a:p>
          <a:p>
            <a:endParaRPr lang="en-US" dirty="0" smtClean="0"/>
          </a:p>
          <a:p>
            <a:r>
              <a:rPr lang="en-US" dirty="0" smtClean="0"/>
              <a:t>4) Place the pieces in a greased microwave plate for 3 to 4 minutes in the microwave or deep fry.</a:t>
            </a:r>
          </a:p>
          <a:p>
            <a:endParaRPr lang="en-US" dirty="0" smtClean="0"/>
          </a:p>
          <a:p>
            <a:r>
              <a:rPr lang="en-US" dirty="0" smtClean="0"/>
              <a:t>5) Serve hot with mint chutney and sauce.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139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Shahi Vegetable Cutlets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4</cp:revision>
  <dcterms:created xsi:type="dcterms:W3CDTF">2009-08-05T03:39:15Z</dcterms:created>
  <dcterms:modified xsi:type="dcterms:W3CDTF">2009-08-05T15:58:02Z</dcterms:modified>
</cp:coreProperties>
</file>