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C883A4B-5759-441B-A6A6-6A358FD5A43C}" type="datetimeFigureOut">
              <a:rPr lang="ru-RU" smtClean="0"/>
              <a:pPr/>
              <a:t>07.11.2009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34A47C5-291A-4D5A-8834-BD2F7D59F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8000" smtClean="0"/>
              <a:t>Cookies</a:t>
            </a:r>
            <a:endParaRPr lang="ru-RU" sz="80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By Diana</a:t>
            </a:r>
            <a:endParaRPr lang="ru-RU" sz="4400" dirty="0"/>
          </a:p>
        </p:txBody>
      </p:sp>
      <p:pic>
        <p:nvPicPr>
          <p:cNvPr id="9" name="Содержимое 8" descr="ооб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71604" y="2143116"/>
            <a:ext cx="4786346" cy="4429156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Ingredients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Two cups flour</a:t>
            </a:r>
          </a:p>
          <a:p>
            <a:r>
              <a:rPr lang="en-US" dirty="0" smtClean="0"/>
              <a:t>1 teaspoon baking soda</a:t>
            </a:r>
          </a:p>
          <a:p>
            <a:r>
              <a:rPr lang="en-US" dirty="0" smtClean="0"/>
              <a:t>1 teaspoon salt</a:t>
            </a:r>
          </a:p>
          <a:p>
            <a:r>
              <a:rPr lang="en-US" dirty="0" smtClean="0"/>
              <a:t>100g. butter</a:t>
            </a:r>
          </a:p>
          <a:p>
            <a:r>
              <a:rPr lang="en-US" dirty="0" smtClean="0"/>
              <a:t>1 teaspoon vanilla</a:t>
            </a:r>
          </a:p>
          <a:p>
            <a:r>
              <a:rPr lang="en-US" dirty="0" smtClean="0"/>
              <a:t>1 cup sugar</a:t>
            </a:r>
          </a:p>
          <a:p>
            <a:r>
              <a:rPr lang="en-US" dirty="0" smtClean="0"/>
              <a:t>2 eggs</a:t>
            </a:r>
          </a:p>
          <a:p>
            <a:r>
              <a:rPr lang="en-US" dirty="0" smtClean="0"/>
              <a:t>1 cup nuts</a:t>
            </a:r>
          </a:p>
          <a:p>
            <a:endParaRPr lang="ru-RU" dirty="0"/>
          </a:p>
        </p:txBody>
      </p:sp>
      <p:pic>
        <p:nvPicPr>
          <p:cNvPr id="5" name="Рисунок 4" descr="images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595" r="12595"/>
          <a:stretch>
            <a:fillRect/>
          </a:stretch>
        </p:blipFill>
        <p:spPr>
          <a:xfrm>
            <a:off x="500034" y="785794"/>
            <a:ext cx="4357718" cy="4857784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endParaRPr lang="ru-RU" dirty="0"/>
          </a:p>
        </p:txBody>
      </p:sp>
      <p:pic>
        <p:nvPicPr>
          <p:cNvPr id="4" name="Содержимое 3" descr="сканирование00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97776" y="1609884"/>
            <a:ext cx="3557847" cy="4846320"/>
          </a:xfrm>
        </p:spPr>
      </p:pic>
      <p:sp>
        <p:nvSpPr>
          <p:cNvPr id="5" name="Прямоугольник 4"/>
          <p:cNvSpPr/>
          <p:nvPr/>
        </p:nvSpPr>
        <p:spPr>
          <a:xfrm>
            <a:off x="1285852" y="428604"/>
            <a:ext cx="45784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Procedure  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Содержимое 3" descr="сканирование00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1357298"/>
            <a:ext cx="4143404" cy="513239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</TotalTime>
  <Words>32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Cookies</vt:lpstr>
      <vt:lpstr>             Ingredients</vt:lpstr>
      <vt:lpstr>       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</dc:title>
  <dc:creator>vasia</dc:creator>
  <cp:lastModifiedBy>vasia</cp:lastModifiedBy>
  <cp:revision>13</cp:revision>
  <dcterms:created xsi:type="dcterms:W3CDTF">2009-11-07T10:12:21Z</dcterms:created>
  <dcterms:modified xsi:type="dcterms:W3CDTF">2009-11-07T11:22:24Z</dcterms:modified>
</cp:coreProperties>
</file>