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D84A2E8-893F-4856-A790-ECFFFB0D4C13}" type="datetimeFigureOut">
              <a:rPr lang="ru-RU" smtClean="0"/>
              <a:pPr/>
              <a:t>07.11.2009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02FE80-C8F3-4DF0-8EA4-94E0C03BAB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Pizza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Kate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     Ingredients</a:t>
            </a:r>
            <a:endParaRPr lang="ru-RU" sz="6000" dirty="0"/>
          </a:p>
        </p:txBody>
      </p:sp>
      <p:pic>
        <p:nvPicPr>
          <p:cNvPr id="7" name="Содержимое 6" descr="5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457200" y="3483049"/>
            <a:ext cx="3657600" cy="1644502"/>
          </a:xfrm>
        </p:spPr>
      </p:pic>
      <p:pic>
        <p:nvPicPr>
          <p:cNvPr id="8" name="Содержимое 7" descr="6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371975" y="2762250"/>
            <a:ext cx="3657600" cy="3086100"/>
          </a:xfrm>
        </p:spPr>
      </p:pic>
      <p:sp>
        <p:nvSpPr>
          <p:cNvPr id="10" name="Текст 9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               Sausage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              Tomatoes</a:t>
            </a:r>
            <a:endParaRPr lang="ru-RU" dirty="0"/>
          </a:p>
        </p:txBody>
      </p:sp>
    </p:spTree>
  </p:cSld>
  <p:clrMapOvr>
    <a:masterClrMapping/>
  </p:clrMapOvr>
  <p:transition>
    <p:blind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         </a:t>
            </a:r>
            <a:r>
              <a:rPr lang="en-US" sz="4000" dirty="0" smtClean="0"/>
              <a:t>Ingredients</a:t>
            </a:r>
            <a:endParaRPr lang="ru-RU" sz="4000" dirty="0"/>
          </a:p>
        </p:txBody>
      </p:sp>
      <p:sp>
        <p:nvSpPr>
          <p:cNvPr id="9" name="Текст 8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sz="2000" dirty="0" smtClean="0"/>
              <a:t>300 g. minced sausage</a:t>
            </a:r>
          </a:p>
          <a:p>
            <a:r>
              <a:rPr lang="en-US" sz="2000" dirty="0" smtClean="0"/>
              <a:t>200 g. grated cheese</a:t>
            </a:r>
          </a:p>
          <a:p>
            <a:r>
              <a:rPr lang="en-US" sz="2000" dirty="0" smtClean="0"/>
              <a:t>3 tomatoes</a:t>
            </a:r>
          </a:p>
          <a:p>
            <a:r>
              <a:rPr lang="en-US" sz="2000" dirty="0" smtClean="0"/>
              <a:t>3 peppers</a:t>
            </a:r>
          </a:p>
          <a:p>
            <a:r>
              <a:rPr lang="en-US" sz="1800" dirty="0" smtClean="0"/>
              <a:t>Mayonnaise</a:t>
            </a:r>
          </a:p>
          <a:p>
            <a:r>
              <a:rPr lang="en-US" sz="2000" dirty="0" smtClean="0"/>
              <a:t>Ketchup</a:t>
            </a:r>
          </a:p>
          <a:p>
            <a:r>
              <a:rPr lang="en-US" sz="2000" dirty="0" smtClean="0"/>
              <a:t>Mushrooms</a:t>
            </a:r>
            <a:endParaRPr lang="ru-RU" sz="2000" dirty="0"/>
          </a:p>
        </p:txBody>
      </p:sp>
      <p:pic>
        <p:nvPicPr>
          <p:cNvPr id="10" name="Содержимое 9" descr="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1318976"/>
            <a:ext cx="5638800" cy="4239098"/>
          </a:xfrm>
        </p:spPr>
      </p:pic>
    </p:spTree>
  </p:cSld>
  <p:clrMapOvr>
    <a:masterClrMapping/>
  </p:clrMapOvr>
  <p:transition>
    <p:strips dir="r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    </a:t>
            </a:r>
            <a:r>
              <a:rPr lang="en-US" sz="4400" dirty="0" smtClean="0"/>
              <a:t>Procedure</a:t>
            </a:r>
            <a:endParaRPr lang="ru-RU" sz="4400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1.Pour the mayonnaise on pizza</a:t>
            </a:r>
          </a:p>
          <a:p>
            <a:r>
              <a:rPr lang="en-US" dirty="0" smtClean="0"/>
              <a:t>2. Cut sausage, tomatoes, mushrooms, pepper and olives</a:t>
            </a:r>
          </a:p>
          <a:p>
            <a:r>
              <a:rPr lang="en-US" dirty="0" smtClean="0"/>
              <a:t>3. Grate cheese</a:t>
            </a:r>
          </a:p>
          <a:p>
            <a:r>
              <a:rPr lang="en-US" dirty="0" smtClean="0"/>
              <a:t>4. Put all the ingredients on the top of pizza</a:t>
            </a:r>
          </a:p>
          <a:p>
            <a:r>
              <a:rPr lang="en-US" dirty="0" smtClean="0"/>
              <a:t>5. Add some ketchup and bake it.</a:t>
            </a:r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         Enjoy your pizza!</a:t>
            </a:r>
            <a:endParaRPr lang="ru-RU" sz="4400" dirty="0"/>
          </a:p>
        </p:txBody>
      </p:sp>
      <p:pic>
        <p:nvPicPr>
          <p:cNvPr id="4" name="Содержимое 3" descr="i.jpg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85852" y="1785925"/>
            <a:ext cx="5786478" cy="4214843"/>
          </a:xfrm>
        </p:spPr>
      </p:pic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54</TotalTime>
  <Words>76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Pizza</vt:lpstr>
      <vt:lpstr>     Ingredients</vt:lpstr>
      <vt:lpstr>         Ingredients</vt:lpstr>
      <vt:lpstr>                     Procedure</vt:lpstr>
      <vt:lpstr>         Enjoy your pizza!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Pizza</dc:title>
  <dc:creator>vasia</dc:creator>
  <cp:lastModifiedBy>vasia</cp:lastModifiedBy>
  <cp:revision>11</cp:revision>
  <dcterms:created xsi:type="dcterms:W3CDTF">2009-11-07T12:23:04Z</dcterms:created>
  <dcterms:modified xsi:type="dcterms:W3CDTF">2009-11-07T13:19:02Z</dcterms:modified>
</cp:coreProperties>
</file>