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266995-18FE-432F-A77E-302CEE84DF6D}" type="datetimeFigureOut">
              <a:rPr lang="ru-RU" smtClean="0"/>
              <a:t>07.11.2009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6C4079-32AF-4C8F-81EB-779864F691D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Delicious recipes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rom </a:t>
            </a:r>
            <a:r>
              <a:rPr lang="en-US" dirty="0" smtClean="0"/>
              <a:t>Chernivtsi</a:t>
            </a:r>
            <a:r>
              <a:rPr lang="en-US" dirty="0" smtClean="0"/>
              <a:t>, Ukraine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214422"/>
            <a:ext cx="4786346" cy="50006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Salad “Dream” 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2486" y="1481138"/>
            <a:ext cx="491902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Greek salad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1456" y="1481138"/>
            <a:ext cx="4461087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en-US" sz="8000" dirty="0" smtClean="0"/>
              <a:t>Cake</a:t>
            </a:r>
            <a:endParaRPr lang="ru-RU" sz="8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8496" y="1481138"/>
            <a:ext cx="484700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Ukrainian pancake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7934" y="1481138"/>
            <a:ext cx="548813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Biscuits “</a:t>
            </a:r>
            <a:r>
              <a:rPr lang="en-US" dirty="0" smtClean="0"/>
              <a:t>S</a:t>
            </a:r>
            <a:r>
              <a:rPr lang="en-US" dirty="0" smtClean="0"/>
              <a:t>huliki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анирование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81138"/>
            <a:ext cx="3643337" cy="4525962"/>
          </a:xfrm>
        </p:spPr>
      </p:pic>
      <p:pic>
        <p:nvPicPr>
          <p:cNvPr id="6" name="Содержимое 5" descr="сканирование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3714776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dirty="0" smtClean="0"/>
              <a:t>Cake “Bee”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2114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were made by students of the 7th and 8</a:t>
            </a:r>
            <a:r>
              <a:rPr lang="en-US" baseline="30000" dirty="0" smtClean="0"/>
              <a:t>th</a:t>
            </a:r>
            <a:r>
              <a:rPr lang="en-US" dirty="0" smtClean="0"/>
              <a:t> forms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Chernivtsi</a:t>
            </a:r>
            <a:r>
              <a:rPr lang="en-US" dirty="0" smtClean="0"/>
              <a:t> school #6, 2009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Delicious recipes</vt:lpstr>
      <vt:lpstr>             Salad “Dream” </vt:lpstr>
      <vt:lpstr>             Greek salad</vt:lpstr>
      <vt:lpstr>             Cake</vt:lpstr>
      <vt:lpstr>          Ukrainian pancake</vt:lpstr>
      <vt:lpstr>       Biscuits “Shuliki”</vt:lpstr>
      <vt:lpstr>             Cake “Bee”</vt:lpstr>
      <vt:lpstr>Projects were made by students of the 7th and 8th forms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Delicious recipes</dc:title>
  <dc:creator>vasia</dc:creator>
  <cp:lastModifiedBy>vasia</cp:lastModifiedBy>
  <cp:revision>18</cp:revision>
  <dcterms:created xsi:type="dcterms:W3CDTF">2009-11-07T15:39:05Z</dcterms:created>
  <dcterms:modified xsi:type="dcterms:W3CDTF">2009-11-07T16:32:29Z</dcterms:modified>
</cp:coreProperties>
</file>